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DB126F1-5B87-497A-85CC-C51BC72CFA9C}">
          <p14:sldIdLst>
            <p14:sldId id="256"/>
            <p14:sldId id="257"/>
            <p14:sldId id="258"/>
            <p14:sldId id="259"/>
            <p14:sldId id="260"/>
            <p14:sldId id="261"/>
            <p14:sldId id="262"/>
            <p14:sldId id="263"/>
            <p14:sldId id="264"/>
            <p14:sldId id="265"/>
            <p14:sldId id="26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99D9A89-0FEB-46C6-B6BC-AC5AF2B7C3D6}" v="983" dt="2024-09-09T05:49:13.42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78" d="100"/>
          <a:sy n="78" d="100"/>
        </p:scale>
        <p:origin x="154"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07D45CC-1AA2-4CCB-BAE2-AEE55A5C4AA9}" type="doc">
      <dgm:prSet loTypeId="urn:microsoft.com/office/officeart/2005/8/layout/process3" loCatId="process" qsTypeId="urn:microsoft.com/office/officeart/2005/8/quickstyle/simple1" qsCatId="simple" csTypeId="urn:microsoft.com/office/officeart/2005/8/colors/accent1_2" csCatId="accent1" phldr="1"/>
      <dgm:spPr/>
      <dgm:t>
        <a:bodyPr/>
        <a:lstStyle/>
        <a:p>
          <a:endParaRPr lang="en-IN"/>
        </a:p>
      </dgm:t>
    </dgm:pt>
    <dgm:pt modelId="{46AAB6C3-9381-4B78-B6D3-42BA7A7C5E7D}">
      <dgm:prSet phldrT="[Text]"/>
      <dgm:spPr/>
      <dgm:t>
        <a:bodyPr/>
        <a:lstStyle/>
        <a:p>
          <a:r>
            <a:rPr lang="en-US" dirty="0">
              <a:latin typeface="Aptos" panose="020B0004020202020204" pitchFamily="34" charset="0"/>
            </a:rPr>
            <a:t>Data Understanding</a:t>
          </a:r>
          <a:endParaRPr lang="en-IN" dirty="0">
            <a:latin typeface="Aptos" panose="020B0004020202020204" pitchFamily="34" charset="0"/>
          </a:endParaRPr>
        </a:p>
      </dgm:t>
    </dgm:pt>
    <dgm:pt modelId="{70A22238-0E5B-4F70-BD16-B467729568E0}" type="parTrans" cxnId="{E253FF0F-8BA8-489B-B659-E72EBBFFDF33}">
      <dgm:prSet/>
      <dgm:spPr/>
      <dgm:t>
        <a:bodyPr/>
        <a:lstStyle/>
        <a:p>
          <a:endParaRPr lang="en-IN"/>
        </a:p>
      </dgm:t>
    </dgm:pt>
    <dgm:pt modelId="{6705086C-4DC0-454F-BD54-2EC0AFADEC08}" type="sibTrans" cxnId="{E253FF0F-8BA8-489B-B659-E72EBBFFDF33}">
      <dgm:prSet/>
      <dgm:spPr>
        <a:solidFill>
          <a:schemeClr val="accent1"/>
        </a:solidFill>
      </dgm:spPr>
      <dgm:t>
        <a:bodyPr/>
        <a:lstStyle/>
        <a:p>
          <a:endParaRPr lang="en-IN"/>
        </a:p>
      </dgm:t>
    </dgm:pt>
    <dgm:pt modelId="{338355E6-4B9A-48D5-8174-F06B50C860D6}">
      <dgm:prSet phldrT="[Text]"/>
      <dgm:spPr/>
      <dgm:t>
        <a:bodyPr/>
        <a:lstStyle/>
        <a:p>
          <a:r>
            <a:rPr lang="en-US" dirty="0">
              <a:latin typeface="Aptos" panose="020B0004020202020204" pitchFamily="34" charset="0"/>
            </a:rPr>
            <a:t>Understood the data and found Key Performance Indicators (KPIs) of the data</a:t>
          </a:r>
          <a:endParaRPr lang="en-IN" dirty="0">
            <a:latin typeface="Aptos" panose="020B0004020202020204" pitchFamily="34" charset="0"/>
          </a:endParaRPr>
        </a:p>
      </dgm:t>
    </dgm:pt>
    <dgm:pt modelId="{A60A8917-C48F-44BF-B2C9-D8071F4D1DC1}" type="parTrans" cxnId="{6F278341-2E90-4AA2-BB29-7B1635B805C1}">
      <dgm:prSet/>
      <dgm:spPr/>
      <dgm:t>
        <a:bodyPr/>
        <a:lstStyle/>
        <a:p>
          <a:endParaRPr lang="en-IN"/>
        </a:p>
      </dgm:t>
    </dgm:pt>
    <dgm:pt modelId="{52B1F3B8-2AF3-40C5-A566-8B8DC9B5000A}" type="sibTrans" cxnId="{6F278341-2E90-4AA2-BB29-7B1635B805C1}">
      <dgm:prSet/>
      <dgm:spPr/>
      <dgm:t>
        <a:bodyPr/>
        <a:lstStyle/>
        <a:p>
          <a:endParaRPr lang="en-IN"/>
        </a:p>
      </dgm:t>
    </dgm:pt>
    <dgm:pt modelId="{72E6F650-0D18-4107-913E-029A6F73CE48}">
      <dgm:prSet phldrT="[Text]"/>
      <dgm:spPr/>
      <dgm:t>
        <a:bodyPr/>
        <a:lstStyle/>
        <a:p>
          <a:r>
            <a:rPr lang="en-US" dirty="0">
              <a:latin typeface="Aptos" panose="020B0004020202020204" pitchFamily="34" charset="0"/>
            </a:rPr>
            <a:t>Data Cleaning</a:t>
          </a:r>
          <a:endParaRPr lang="en-IN" dirty="0">
            <a:latin typeface="Aptos" panose="020B0004020202020204" pitchFamily="34" charset="0"/>
          </a:endParaRPr>
        </a:p>
      </dgm:t>
    </dgm:pt>
    <dgm:pt modelId="{5E9AD166-3C12-4AC0-8829-7589B200FE22}" type="parTrans" cxnId="{FC9D7D29-0352-431D-B043-C6583B83F943}">
      <dgm:prSet/>
      <dgm:spPr/>
      <dgm:t>
        <a:bodyPr/>
        <a:lstStyle/>
        <a:p>
          <a:endParaRPr lang="en-IN"/>
        </a:p>
      </dgm:t>
    </dgm:pt>
    <dgm:pt modelId="{3DCC2ABD-807F-4B80-824F-46DF8BD1108E}" type="sibTrans" cxnId="{FC9D7D29-0352-431D-B043-C6583B83F943}">
      <dgm:prSet/>
      <dgm:spPr>
        <a:solidFill>
          <a:schemeClr val="accent1"/>
        </a:solidFill>
      </dgm:spPr>
      <dgm:t>
        <a:bodyPr/>
        <a:lstStyle/>
        <a:p>
          <a:endParaRPr lang="en-IN"/>
        </a:p>
      </dgm:t>
    </dgm:pt>
    <dgm:pt modelId="{CE4D850F-D4B6-4CD6-BAE1-6D253F8D6A04}">
      <dgm:prSet phldrT="[Text]"/>
      <dgm:spPr/>
      <dgm:t>
        <a:bodyPr/>
        <a:lstStyle/>
        <a:p>
          <a:r>
            <a:rPr lang="en-US" dirty="0">
              <a:latin typeface="Aptos" panose="020B0004020202020204" pitchFamily="34" charset="0"/>
            </a:rPr>
            <a:t>Removed unnecessary columns which have no impact in KPIs</a:t>
          </a:r>
          <a:endParaRPr lang="en-IN" dirty="0">
            <a:latin typeface="Aptos" panose="020B0004020202020204" pitchFamily="34" charset="0"/>
          </a:endParaRPr>
        </a:p>
      </dgm:t>
    </dgm:pt>
    <dgm:pt modelId="{4A6341E0-0B37-4A45-B325-7F406595E4D5}" type="parTrans" cxnId="{EAA99624-30E6-425D-86EE-EE5693786E96}">
      <dgm:prSet/>
      <dgm:spPr/>
      <dgm:t>
        <a:bodyPr/>
        <a:lstStyle/>
        <a:p>
          <a:endParaRPr lang="en-IN"/>
        </a:p>
      </dgm:t>
    </dgm:pt>
    <dgm:pt modelId="{D810EEBD-ADF7-4B35-90F7-E7F46AB02D89}" type="sibTrans" cxnId="{EAA99624-30E6-425D-86EE-EE5693786E96}">
      <dgm:prSet/>
      <dgm:spPr/>
      <dgm:t>
        <a:bodyPr/>
        <a:lstStyle/>
        <a:p>
          <a:endParaRPr lang="en-IN"/>
        </a:p>
      </dgm:t>
    </dgm:pt>
    <dgm:pt modelId="{B929005E-F43F-4948-8C32-03B1BDED29D3}">
      <dgm:prSet phldrT="[Text]"/>
      <dgm:spPr/>
      <dgm:t>
        <a:bodyPr/>
        <a:lstStyle/>
        <a:p>
          <a:r>
            <a:rPr lang="en-US" dirty="0">
              <a:latin typeface="Aptos" panose="020B0004020202020204" pitchFamily="34" charset="0"/>
            </a:rPr>
            <a:t>Data Analysis</a:t>
          </a:r>
          <a:endParaRPr lang="en-IN" dirty="0">
            <a:latin typeface="Aptos" panose="020B0004020202020204" pitchFamily="34" charset="0"/>
          </a:endParaRPr>
        </a:p>
      </dgm:t>
    </dgm:pt>
    <dgm:pt modelId="{544B6B16-AFDB-4A90-A47E-13AF03DF8680}" type="parTrans" cxnId="{7E71B637-2029-4766-B233-328A3345F950}">
      <dgm:prSet/>
      <dgm:spPr/>
      <dgm:t>
        <a:bodyPr/>
        <a:lstStyle/>
        <a:p>
          <a:endParaRPr lang="en-IN"/>
        </a:p>
      </dgm:t>
    </dgm:pt>
    <dgm:pt modelId="{EE27E2D6-15FA-4055-B272-C9F58F816B43}" type="sibTrans" cxnId="{7E71B637-2029-4766-B233-328A3345F950}">
      <dgm:prSet/>
      <dgm:spPr>
        <a:solidFill>
          <a:schemeClr val="accent1"/>
        </a:solidFill>
      </dgm:spPr>
      <dgm:t>
        <a:bodyPr/>
        <a:lstStyle/>
        <a:p>
          <a:endParaRPr lang="en-IN"/>
        </a:p>
      </dgm:t>
    </dgm:pt>
    <dgm:pt modelId="{DDF55605-7ED8-40B6-A6AE-F346B57B18C2}">
      <dgm:prSet phldrT="[Text]"/>
      <dgm:spPr/>
      <dgm:t>
        <a:bodyPr/>
        <a:lstStyle/>
        <a:p>
          <a:r>
            <a:rPr lang="en-US" dirty="0">
              <a:latin typeface="Aptos" panose="020B0004020202020204" pitchFamily="34" charset="0"/>
            </a:rPr>
            <a:t>Derived dominant categories in each KPI(Area and Production) with various filters</a:t>
          </a:r>
          <a:endParaRPr lang="en-IN" dirty="0">
            <a:latin typeface="Aptos" panose="020B0004020202020204" pitchFamily="34" charset="0"/>
          </a:endParaRPr>
        </a:p>
      </dgm:t>
    </dgm:pt>
    <dgm:pt modelId="{D91C1DBD-851C-452D-B226-8E8A9FA3543F}" type="parTrans" cxnId="{714FD96E-82A8-40E4-A1B3-BFDF03D2BFD0}">
      <dgm:prSet/>
      <dgm:spPr/>
      <dgm:t>
        <a:bodyPr/>
        <a:lstStyle/>
        <a:p>
          <a:endParaRPr lang="en-IN"/>
        </a:p>
      </dgm:t>
    </dgm:pt>
    <dgm:pt modelId="{AAF46026-6F72-460A-9AEC-0407DAE472E1}" type="sibTrans" cxnId="{714FD96E-82A8-40E4-A1B3-BFDF03D2BFD0}">
      <dgm:prSet/>
      <dgm:spPr/>
      <dgm:t>
        <a:bodyPr/>
        <a:lstStyle/>
        <a:p>
          <a:endParaRPr lang="en-IN"/>
        </a:p>
      </dgm:t>
    </dgm:pt>
    <dgm:pt modelId="{27D0FDB8-B934-4E05-85FD-FFA364757C3B}">
      <dgm:prSet/>
      <dgm:spPr/>
      <dgm:t>
        <a:bodyPr/>
        <a:lstStyle/>
        <a:p>
          <a:r>
            <a:rPr lang="en-US" dirty="0">
              <a:latin typeface="Aptos" panose="020B0004020202020204" pitchFamily="34" charset="0"/>
            </a:rPr>
            <a:t>Uncovering Insights</a:t>
          </a:r>
          <a:endParaRPr lang="en-IN" dirty="0">
            <a:latin typeface="Aptos" panose="020B0004020202020204" pitchFamily="34" charset="0"/>
          </a:endParaRPr>
        </a:p>
      </dgm:t>
    </dgm:pt>
    <dgm:pt modelId="{92B6BB79-3DCF-4F33-9331-733B2A0F7ED8}" type="parTrans" cxnId="{827E7E55-A997-48A6-938A-2AF4E73444B1}">
      <dgm:prSet/>
      <dgm:spPr/>
      <dgm:t>
        <a:bodyPr/>
        <a:lstStyle/>
        <a:p>
          <a:endParaRPr lang="en-IN"/>
        </a:p>
      </dgm:t>
    </dgm:pt>
    <dgm:pt modelId="{55495D42-C303-4887-9387-E2B9FE78EFBE}" type="sibTrans" cxnId="{827E7E55-A997-48A6-938A-2AF4E73444B1}">
      <dgm:prSet/>
      <dgm:spPr/>
      <dgm:t>
        <a:bodyPr/>
        <a:lstStyle/>
        <a:p>
          <a:endParaRPr lang="en-IN"/>
        </a:p>
      </dgm:t>
    </dgm:pt>
    <dgm:pt modelId="{A11C60AC-54D9-497B-80C0-8FFB4B52046C}">
      <dgm:prSet/>
      <dgm:spPr/>
      <dgm:t>
        <a:bodyPr/>
        <a:lstStyle/>
        <a:p>
          <a:r>
            <a:rPr lang="en-US" dirty="0">
              <a:latin typeface="Aptos" panose="020B0004020202020204" pitchFamily="34" charset="0"/>
            </a:rPr>
            <a:t>Created visual Dashboards showing the impact of various sectors influencing the KPIs</a:t>
          </a:r>
          <a:endParaRPr lang="en-IN" dirty="0">
            <a:latin typeface="Aptos" panose="020B0004020202020204" pitchFamily="34" charset="0"/>
          </a:endParaRPr>
        </a:p>
      </dgm:t>
    </dgm:pt>
    <dgm:pt modelId="{5426D9F6-5C84-47BE-B150-98B6E427AD3A}" type="parTrans" cxnId="{E3C9D8D6-EF45-4243-9D46-D2F3FB4E34BB}">
      <dgm:prSet/>
      <dgm:spPr/>
      <dgm:t>
        <a:bodyPr/>
        <a:lstStyle/>
        <a:p>
          <a:endParaRPr lang="en-IN"/>
        </a:p>
      </dgm:t>
    </dgm:pt>
    <dgm:pt modelId="{317223E5-7279-49D8-95FC-62786E59F517}" type="sibTrans" cxnId="{E3C9D8D6-EF45-4243-9D46-D2F3FB4E34BB}">
      <dgm:prSet/>
      <dgm:spPr/>
      <dgm:t>
        <a:bodyPr/>
        <a:lstStyle/>
        <a:p>
          <a:endParaRPr lang="en-IN"/>
        </a:p>
      </dgm:t>
    </dgm:pt>
    <dgm:pt modelId="{09B022EB-65FE-42E4-A563-5FBDFA25E7ED}">
      <dgm:prSet phldrT="[Text]"/>
      <dgm:spPr/>
      <dgm:t>
        <a:bodyPr/>
        <a:lstStyle/>
        <a:p>
          <a:r>
            <a:rPr lang="en-US" dirty="0">
              <a:latin typeface="Aptos" panose="020B0004020202020204" pitchFamily="34" charset="0"/>
            </a:rPr>
            <a:t>Excel, Power Query</a:t>
          </a:r>
          <a:endParaRPr lang="en-IN" dirty="0">
            <a:latin typeface="Aptos" panose="020B0004020202020204" pitchFamily="34" charset="0"/>
          </a:endParaRPr>
        </a:p>
      </dgm:t>
    </dgm:pt>
    <dgm:pt modelId="{AADCADC5-C765-4F8B-B765-EBD3EFE71A48}" type="parTrans" cxnId="{23E5AE5D-DC63-4C6E-9241-5CD96443CE49}">
      <dgm:prSet/>
      <dgm:spPr/>
      <dgm:t>
        <a:bodyPr/>
        <a:lstStyle/>
        <a:p>
          <a:endParaRPr lang="en-IN"/>
        </a:p>
      </dgm:t>
    </dgm:pt>
    <dgm:pt modelId="{AEEEFAB6-E035-409E-A437-08DF087AA70C}" type="sibTrans" cxnId="{23E5AE5D-DC63-4C6E-9241-5CD96443CE49}">
      <dgm:prSet/>
      <dgm:spPr/>
      <dgm:t>
        <a:bodyPr/>
        <a:lstStyle/>
        <a:p>
          <a:endParaRPr lang="en-IN"/>
        </a:p>
      </dgm:t>
    </dgm:pt>
    <dgm:pt modelId="{15C744DC-79FD-424E-A8E2-FCEFFD792EA6}">
      <dgm:prSet phldrT="[Text]"/>
      <dgm:spPr/>
      <dgm:t>
        <a:bodyPr/>
        <a:lstStyle/>
        <a:p>
          <a:r>
            <a:rPr lang="en-US" dirty="0">
              <a:latin typeface="Aptos" panose="020B0004020202020204" pitchFamily="34" charset="0"/>
            </a:rPr>
            <a:t>Derived some key visual insights</a:t>
          </a:r>
          <a:endParaRPr lang="en-IN" dirty="0">
            <a:latin typeface="Aptos" panose="020B0004020202020204" pitchFamily="34" charset="0"/>
          </a:endParaRPr>
        </a:p>
      </dgm:t>
    </dgm:pt>
    <dgm:pt modelId="{2E029822-0129-43B0-90B7-BEFD66AD8A16}" type="parTrans" cxnId="{B9AC1AD9-7564-4DFD-936A-E92B64E0F10B}">
      <dgm:prSet/>
      <dgm:spPr/>
      <dgm:t>
        <a:bodyPr/>
        <a:lstStyle/>
        <a:p>
          <a:endParaRPr lang="en-IN"/>
        </a:p>
      </dgm:t>
    </dgm:pt>
    <dgm:pt modelId="{542DE9B1-4FCD-44B7-B4AC-BA675FC6F99D}" type="sibTrans" cxnId="{B9AC1AD9-7564-4DFD-936A-E92B64E0F10B}">
      <dgm:prSet/>
      <dgm:spPr/>
      <dgm:t>
        <a:bodyPr/>
        <a:lstStyle/>
        <a:p>
          <a:endParaRPr lang="en-IN"/>
        </a:p>
      </dgm:t>
    </dgm:pt>
    <dgm:pt modelId="{76DD552E-3491-4BAD-96A3-811E038EE9B3}">
      <dgm:prSet phldrT="[Text]"/>
      <dgm:spPr/>
      <dgm:t>
        <a:bodyPr/>
        <a:lstStyle/>
        <a:p>
          <a:r>
            <a:rPr lang="en-US" dirty="0">
              <a:latin typeface="Aptos" panose="020B0004020202020204" pitchFamily="34" charset="0"/>
            </a:rPr>
            <a:t>Python, Pandas, Seaborn</a:t>
          </a:r>
          <a:endParaRPr lang="en-IN" dirty="0">
            <a:latin typeface="Aptos" panose="020B0004020202020204" pitchFamily="34" charset="0"/>
          </a:endParaRPr>
        </a:p>
      </dgm:t>
    </dgm:pt>
    <dgm:pt modelId="{4532F297-10AB-41B3-8273-D69A4231646F}" type="parTrans" cxnId="{C7BC5BE8-8A05-4DB8-AFDE-28ECA09DEA18}">
      <dgm:prSet/>
      <dgm:spPr/>
      <dgm:t>
        <a:bodyPr/>
        <a:lstStyle/>
        <a:p>
          <a:endParaRPr lang="en-IN"/>
        </a:p>
      </dgm:t>
    </dgm:pt>
    <dgm:pt modelId="{3274AF39-FCDF-4ABD-AF5E-1DC58E180245}" type="sibTrans" cxnId="{C7BC5BE8-8A05-4DB8-AFDE-28ECA09DEA18}">
      <dgm:prSet/>
      <dgm:spPr/>
      <dgm:t>
        <a:bodyPr/>
        <a:lstStyle/>
        <a:p>
          <a:endParaRPr lang="en-IN"/>
        </a:p>
      </dgm:t>
    </dgm:pt>
    <dgm:pt modelId="{75F61501-FF9F-4EDA-BC0D-C26DC98C87B1}">
      <dgm:prSet/>
      <dgm:spPr/>
      <dgm:t>
        <a:bodyPr/>
        <a:lstStyle/>
        <a:p>
          <a:r>
            <a:rPr lang="en-US" dirty="0">
              <a:latin typeface="Aptos" panose="020B0004020202020204" pitchFamily="34" charset="0"/>
            </a:rPr>
            <a:t>Microsoft Power BI</a:t>
          </a:r>
          <a:endParaRPr lang="en-IN" dirty="0">
            <a:latin typeface="Aptos" panose="020B0004020202020204" pitchFamily="34" charset="0"/>
          </a:endParaRPr>
        </a:p>
      </dgm:t>
    </dgm:pt>
    <dgm:pt modelId="{13D06DD9-918D-46BB-8ED8-E0FABB9A9B49}" type="parTrans" cxnId="{8B7917EC-4DF8-45EF-9EE4-08D9DC14B150}">
      <dgm:prSet/>
      <dgm:spPr/>
      <dgm:t>
        <a:bodyPr/>
        <a:lstStyle/>
        <a:p>
          <a:endParaRPr lang="en-IN"/>
        </a:p>
      </dgm:t>
    </dgm:pt>
    <dgm:pt modelId="{AA280E56-CD5E-407C-9EF2-7FE5473C9600}" type="sibTrans" cxnId="{8B7917EC-4DF8-45EF-9EE4-08D9DC14B150}">
      <dgm:prSet/>
      <dgm:spPr/>
      <dgm:t>
        <a:bodyPr/>
        <a:lstStyle/>
        <a:p>
          <a:endParaRPr lang="en-IN"/>
        </a:p>
      </dgm:t>
    </dgm:pt>
    <dgm:pt modelId="{F06ACC09-FC2B-4856-B150-427C5D3D594E}" type="pres">
      <dgm:prSet presAssocID="{E07D45CC-1AA2-4CCB-BAE2-AEE55A5C4AA9}" presName="linearFlow" presStyleCnt="0">
        <dgm:presLayoutVars>
          <dgm:dir/>
          <dgm:animLvl val="lvl"/>
          <dgm:resizeHandles val="exact"/>
        </dgm:presLayoutVars>
      </dgm:prSet>
      <dgm:spPr/>
    </dgm:pt>
    <dgm:pt modelId="{428255E5-3AEB-41B3-B81F-FC872EDD8783}" type="pres">
      <dgm:prSet presAssocID="{46AAB6C3-9381-4B78-B6D3-42BA7A7C5E7D}" presName="composite" presStyleCnt="0"/>
      <dgm:spPr/>
    </dgm:pt>
    <dgm:pt modelId="{B660616E-527C-4407-B430-5E9E5AD5AE7C}" type="pres">
      <dgm:prSet presAssocID="{46AAB6C3-9381-4B78-B6D3-42BA7A7C5E7D}" presName="parTx" presStyleLbl="node1" presStyleIdx="0" presStyleCnt="4">
        <dgm:presLayoutVars>
          <dgm:chMax val="0"/>
          <dgm:chPref val="0"/>
          <dgm:bulletEnabled val="1"/>
        </dgm:presLayoutVars>
      </dgm:prSet>
      <dgm:spPr/>
    </dgm:pt>
    <dgm:pt modelId="{52EFEC3C-C569-48A0-A796-A0BEE46165F9}" type="pres">
      <dgm:prSet presAssocID="{46AAB6C3-9381-4B78-B6D3-42BA7A7C5E7D}" presName="parSh" presStyleLbl="node1" presStyleIdx="0" presStyleCnt="4"/>
      <dgm:spPr/>
    </dgm:pt>
    <dgm:pt modelId="{2639BB8A-0B13-4CDE-9D0E-9B8464FE4623}" type="pres">
      <dgm:prSet presAssocID="{46AAB6C3-9381-4B78-B6D3-42BA7A7C5E7D}" presName="desTx" presStyleLbl="fgAcc1" presStyleIdx="0" presStyleCnt="4" custScaleX="166162">
        <dgm:presLayoutVars>
          <dgm:bulletEnabled val="1"/>
        </dgm:presLayoutVars>
      </dgm:prSet>
      <dgm:spPr/>
    </dgm:pt>
    <dgm:pt modelId="{7D2BF529-C1BA-46FC-AC0A-B2908E9CEE39}" type="pres">
      <dgm:prSet presAssocID="{6705086C-4DC0-454F-BD54-2EC0AFADEC08}" presName="sibTrans" presStyleLbl="sibTrans2D1" presStyleIdx="0" presStyleCnt="3"/>
      <dgm:spPr/>
    </dgm:pt>
    <dgm:pt modelId="{2A425D2F-C8B3-4E0E-B64F-0D0DB047D47F}" type="pres">
      <dgm:prSet presAssocID="{6705086C-4DC0-454F-BD54-2EC0AFADEC08}" presName="connTx" presStyleLbl="sibTrans2D1" presStyleIdx="0" presStyleCnt="3"/>
      <dgm:spPr/>
    </dgm:pt>
    <dgm:pt modelId="{84C730BD-0B8C-4EF4-AA2D-E282F6FE27BD}" type="pres">
      <dgm:prSet presAssocID="{72E6F650-0D18-4107-913E-029A6F73CE48}" presName="composite" presStyleCnt="0"/>
      <dgm:spPr/>
    </dgm:pt>
    <dgm:pt modelId="{03D60CE1-67C3-4DDA-AEB3-9430AD0AF23B}" type="pres">
      <dgm:prSet presAssocID="{72E6F650-0D18-4107-913E-029A6F73CE48}" presName="parTx" presStyleLbl="node1" presStyleIdx="0" presStyleCnt="4">
        <dgm:presLayoutVars>
          <dgm:chMax val="0"/>
          <dgm:chPref val="0"/>
          <dgm:bulletEnabled val="1"/>
        </dgm:presLayoutVars>
      </dgm:prSet>
      <dgm:spPr/>
    </dgm:pt>
    <dgm:pt modelId="{B7622993-0CD5-4DBE-9F9E-0C8EE9898046}" type="pres">
      <dgm:prSet presAssocID="{72E6F650-0D18-4107-913E-029A6F73CE48}" presName="parSh" presStyleLbl="node1" presStyleIdx="1" presStyleCnt="4"/>
      <dgm:spPr/>
    </dgm:pt>
    <dgm:pt modelId="{44A28126-739B-4619-B2C6-316783912B10}" type="pres">
      <dgm:prSet presAssocID="{72E6F650-0D18-4107-913E-029A6F73CE48}" presName="desTx" presStyleLbl="fgAcc1" presStyleIdx="1" presStyleCnt="4" custScaleX="144149">
        <dgm:presLayoutVars>
          <dgm:bulletEnabled val="1"/>
        </dgm:presLayoutVars>
      </dgm:prSet>
      <dgm:spPr/>
    </dgm:pt>
    <dgm:pt modelId="{FBCE48FA-4137-40DF-BF39-CA544E2DAE70}" type="pres">
      <dgm:prSet presAssocID="{3DCC2ABD-807F-4B80-824F-46DF8BD1108E}" presName="sibTrans" presStyleLbl="sibTrans2D1" presStyleIdx="1" presStyleCnt="3"/>
      <dgm:spPr/>
    </dgm:pt>
    <dgm:pt modelId="{D01BC2EA-3A18-41C8-A9AB-0F3EFCF1B13F}" type="pres">
      <dgm:prSet presAssocID="{3DCC2ABD-807F-4B80-824F-46DF8BD1108E}" presName="connTx" presStyleLbl="sibTrans2D1" presStyleIdx="1" presStyleCnt="3"/>
      <dgm:spPr/>
    </dgm:pt>
    <dgm:pt modelId="{924993EF-342A-4E45-9A41-44DCEBA4B2FC}" type="pres">
      <dgm:prSet presAssocID="{B929005E-F43F-4948-8C32-03B1BDED29D3}" presName="composite" presStyleCnt="0"/>
      <dgm:spPr/>
    </dgm:pt>
    <dgm:pt modelId="{2CA8FB46-53DD-42D6-ACC5-AC2A7BC5265C}" type="pres">
      <dgm:prSet presAssocID="{B929005E-F43F-4948-8C32-03B1BDED29D3}" presName="parTx" presStyleLbl="node1" presStyleIdx="1" presStyleCnt="4">
        <dgm:presLayoutVars>
          <dgm:chMax val="0"/>
          <dgm:chPref val="0"/>
          <dgm:bulletEnabled val="1"/>
        </dgm:presLayoutVars>
      </dgm:prSet>
      <dgm:spPr/>
    </dgm:pt>
    <dgm:pt modelId="{3E959BE6-1261-47A4-B417-2E9458522D7A}" type="pres">
      <dgm:prSet presAssocID="{B929005E-F43F-4948-8C32-03B1BDED29D3}" presName="parSh" presStyleLbl="node1" presStyleIdx="2" presStyleCnt="4"/>
      <dgm:spPr/>
    </dgm:pt>
    <dgm:pt modelId="{DE19ACDC-258C-488C-9C44-F96BC3AFB135}" type="pres">
      <dgm:prSet presAssocID="{B929005E-F43F-4948-8C32-03B1BDED29D3}" presName="desTx" presStyleLbl="fgAcc1" presStyleIdx="2" presStyleCnt="4" custScaleX="148310">
        <dgm:presLayoutVars>
          <dgm:bulletEnabled val="1"/>
        </dgm:presLayoutVars>
      </dgm:prSet>
      <dgm:spPr/>
    </dgm:pt>
    <dgm:pt modelId="{86AE50CC-1135-4166-B763-1459EAFA71E0}" type="pres">
      <dgm:prSet presAssocID="{EE27E2D6-15FA-4055-B272-C9F58F816B43}" presName="sibTrans" presStyleLbl="sibTrans2D1" presStyleIdx="2" presStyleCnt="3"/>
      <dgm:spPr/>
    </dgm:pt>
    <dgm:pt modelId="{9ED5BADB-5ACA-4EBD-AAE5-F25CDBA8C7C3}" type="pres">
      <dgm:prSet presAssocID="{EE27E2D6-15FA-4055-B272-C9F58F816B43}" presName="connTx" presStyleLbl="sibTrans2D1" presStyleIdx="2" presStyleCnt="3"/>
      <dgm:spPr/>
    </dgm:pt>
    <dgm:pt modelId="{E746F3BF-D56F-4E3B-B3A2-F1A32A7BF9B0}" type="pres">
      <dgm:prSet presAssocID="{27D0FDB8-B934-4E05-85FD-FFA364757C3B}" presName="composite" presStyleCnt="0"/>
      <dgm:spPr/>
    </dgm:pt>
    <dgm:pt modelId="{D0C6801F-D4A2-4F59-8F09-A8B389172FFB}" type="pres">
      <dgm:prSet presAssocID="{27D0FDB8-B934-4E05-85FD-FFA364757C3B}" presName="parTx" presStyleLbl="node1" presStyleIdx="2" presStyleCnt="4">
        <dgm:presLayoutVars>
          <dgm:chMax val="0"/>
          <dgm:chPref val="0"/>
          <dgm:bulletEnabled val="1"/>
        </dgm:presLayoutVars>
      </dgm:prSet>
      <dgm:spPr/>
    </dgm:pt>
    <dgm:pt modelId="{832D6D7C-7B3A-42D5-B3FB-7EFF29850627}" type="pres">
      <dgm:prSet presAssocID="{27D0FDB8-B934-4E05-85FD-FFA364757C3B}" presName="parSh" presStyleLbl="node1" presStyleIdx="3" presStyleCnt="4"/>
      <dgm:spPr/>
    </dgm:pt>
    <dgm:pt modelId="{69AAE82B-0634-423C-8203-795C9C470025}" type="pres">
      <dgm:prSet presAssocID="{27D0FDB8-B934-4E05-85FD-FFA364757C3B}" presName="desTx" presStyleLbl="fgAcc1" presStyleIdx="3" presStyleCnt="4" custScaleX="180304">
        <dgm:presLayoutVars>
          <dgm:bulletEnabled val="1"/>
        </dgm:presLayoutVars>
      </dgm:prSet>
      <dgm:spPr/>
    </dgm:pt>
  </dgm:ptLst>
  <dgm:cxnLst>
    <dgm:cxn modelId="{6D9F5809-09F3-41AC-954A-AB8A3B722FC4}" type="presOf" srcId="{DDF55605-7ED8-40B6-A6AE-F346B57B18C2}" destId="{DE19ACDC-258C-488C-9C44-F96BC3AFB135}" srcOrd="0" destOrd="0" presId="urn:microsoft.com/office/officeart/2005/8/layout/process3"/>
    <dgm:cxn modelId="{27032C0F-651F-4E2B-A9A2-2B744884E010}" type="presOf" srcId="{338355E6-4B9A-48D5-8174-F06B50C860D6}" destId="{2639BB8A-0B13-4CDE-9D0E-9B8464FE4623}" srcOrd="0" destOrd="0" presId="urn:microsoft.com/office/officeart/2005/8/layout/process3"/>
    <dgm:cxn modelId="{E253FF0F-8BA8-489B-B659-E72EBBFFDF33}" srcId="{E07D45CC-1AA2-4CCB-BAE2-AEE55A5C4AA9}" destId="{46AAB6C3-9381-4B78-B6D3-42BA7A7C5E7D}" srcOrd="0" destOrd="0" parTransId="{70A22238-0E5B-4F70-BD16-B467729568E0}" sibTransId="{6705086C-4DC0-454F-BD54-2EC0AFADEC08}"/>
    <dgm:cxn modelId="{585E5424-F7F5-4182-B1E2-4C3C7D4BA80B}" type="presOf" srcId="{E07D45CC-1AA2-4CCB-BAE2-AEE55A5C4AA9}" destId="{F06ACC09-FC2B-4856-B150-427C5D3D594E}" srcOrd="0" destOrd="0" presId="urn:microsoft.com/office/officeart/2005/8/layout/process3"/>
    <dgm:cxn modelId="{EAA99624-30E6-425D-86EE-EE5693786E96}" srcId="{72E6F650-0D18-4107-913E-029A6F73CE48}" destId="{CE4D850F-D4B6-4CD6-BAE1-6D253F8D6A04}" srcOrd="0" destOrd="0" parTransId="{4A6341E0-0B37-4A45-B325-7F406595E4D5}" sibTransId="{D810EEBD-ADF7-4B35-90F7-E7F46AB02D89}"/>
    <dgm:cxn modelId="{FC9D7D29-0352-431D-B043-C6583B83F943}" srcId="{E07D45CC-1AA2-4CCB-BAE2-AEE55A5C4AA9}" destId="{72E6F650-0D18-4107-913E-029A6F73CE48}" srcOrd="1" destOrd="0" parTransId="{5E9AD166-3C12-4AC0-8829-7589B200FE22}" sibTransId="{3DCC2ABD-807F-4B80-824F-46DF8BD1108E}"/>
    <dgm:cxn modelId="{7E71B637-2029-4766-B233-328A3345F950}" srcId="{E07D45CC-1AA2-4CCB-BAE2-AEE55A5C4AA9}" destId="{B929005E-F43F-4948-8C32-03B1BDED29D3}" srcOrd="2" destOrd="0" parTransId="{544B6B16-AFDB-4A90-A47E-13AF03DF8680}" sibTransId="{EE27E2D6-15FA-4055-B272-C9F58F816B43}"/>
    <dgm:cxn modelId="{E4DC9D3A-EAE7-43EE-AE3B-7B13B8E95E52}" type="presOf" srcId="{15C744DC-79FD-424E-A8E2-FCEFFD792EA6}" destId="{DE19ACDC-258C-488C-9C44-F96BC3AFB135}" srcOrd="0" destOrd="1" presId="urn:microsoft.com/office/officeart/2005/8/layout/process3"/>
    <dgm:cxn modelId="{23E5AE5D-DC63-4C6E-9241-5CD96443CE49}" srcId="{72E6F650-0D18-4107-913E-029A6F73CE48}" destId="{09B022EB-65FE-42E4-A563-5FBDFA25E7ED}" srcOrd="1" destOrd="0" parTransId="{AADCADC5-C765-4F8B-B765-EBD3EFE71A48}" sibTransId="{AEEEFAB6-E035-409E-A437-08DF087AA70C}"/>
    <dgm:cxn modelId="{6F278341-2E90-4AA2-BB29-7B1635B805C1}" srcId="{46AAB6C3-9381-4B78-B6D3-42BA7A7C5E7D}" destId="{338355E6-4B9A-48D5-8174-F06B50C860D6}" srcOrd="0" destOrd="0" parTransId="{A60A8917-C48F-44BF-B2C9-D8071F4D1DC1}" sibTransId="{52B1F3B8-2AF3-40C5-A566-8B8DC9B5000A}"/>
    <dgm:cxn modelId="{22727E6C-3C81-4AAB-9D7B-D87421A0EF2C}" type="presOf" srcId="{A11C60AC-54D9-497B-80C0-8FFB4B52046C}" destId="{69AAE82B-0634-423C-8203-795C9C470025}" srcOrd="0" destOrd="0" presId="urn:microsoft.com/office/officeart/2005/8/layout/process3"/>
    <dgm:cxn modelId="{714FD96E-82A8-40E4-A1B3-BFDF03D2BFD0}" srcId="{B929005E-F43F-4948-8C32-03B1BDED29D3}" destId="{DDF55605-7ED8-40B6-A6AE-F346B57B18C2}" srcOrd="0" destOrd="0" parTransId="{D91C1DBD-851C-452D-B226-8E8A9FA3543F}" sibTransId="{AAF46026-6F72-460A-9AEC-0407DAE472E1}"/>
    <dgm:cxn modelId="{62BD5D4F-E437-423B-83B9-FB91C84ED60D}" type="presOf" srcId="{46AAB6C3-9381-4B78-B6D3-42BA7A7C5E7D}" destId="{52EFEC3C-C569-48A0-A796-A0BEE46165F9}" srcOrd="1" destOrd="0" presId="urn:microsoft.com/office/officeart/2005/8/layout/process3"/>
    <dgm:cxn modelId="{8D10B74F-A2E6-4114-AE1B-80387758ECE4}" type="presOf" srcId="{27D0FDB8-B934-4E05-85FD-FFA364757C3B}" destId="{D0C6801F-D4A2-4F59-8F09-A8B389172FFB}" srcOrd="0" destOrd="0" presId="urn:microsoft.com/office/officeart/2005/8/layout/process3"/>
    <dgm:cxn modelId="{827E7E55-A997-48A6-938A-2AF4E73444B1}" srcId="{E07D45CC-1AA2-4CCB-BAE2-AEE55A5C4AA9}" destId="{27D0FDB8-B934-4E05-85FD-FFA364757C3B}" srcOrd="3" destOrd="0" parTransId="{92B6BB79-3DCF-4F33-9331-733B2A0F7ED8}" sibTransId="{55495D42-C303-4887-9387-E2B9FE78EFBE}"/>
    <dgm:cxn modelId="{203B6A56-C5C8-4DE2-BC19-568D397E5AE3}" type="presOf" srcId="{72E6F650-0D18-4107-913E-029A6F73CE48}" destId="{03D60CE1-67C3-4DDA-AEB3-9430AD0AF23B}" srcOrd="0" destOrd="0" presId="urn:microsoft.com/office/officeart/2005/8/layout/process3"/>
    <dgm:cxn modelId="{56506A58-D885-4B39-9F96-F3BFC66E7D1D}" type="presOf" srcId="{B929005E-F43F-4948-8C32-03B1BDED29D3}" destId="{2CA8FB46-53DD-42D6-ACC5-AC2A7BC5265C}" srcOrd="0" destOrd="0" presId="urn:microsoft.com/office/officeart/2005/8/layout/process3"/>
    <dgm:cxn modelId="{CC169959-4DB4-49ED-BDEA-DA74E33945AE}" type="presOf" srcId="{6705086C-4DC0-454F-BD54-2EC0AFADEC08}" destId="{2A425D2F-C8B3-4E0E-B64F-0D0DB047D47F}" srcOrd="1" destOrd="0" presId="urn:microsoft.com/office/officeart/2005/8/layout/process3"/>
    <dgm:cxn modelId="{022ABA7F-E397-4E80-8A54-E27B4BC30F97}" type="presOf" srcId="{CE4D850F-D4B6-4CD6-BAE1-6D253F8D6A04}" destId="{44A28126-739B-4619-B2C6-316783912B10}" srcOrd="0" destOrd="0" presId="urn:microsoft.com/office/officeart/2005/8/layout/process3"/>
    <dgm:cxn modelId="{601A1E9A-79E0-4C2E-B4AD-3743DC1FD158}" type="presOf" srcId="{3DCC2ABD-807F-4B80-824F-46DF8BD1108E}" destId="{FBCE48FA-4137-40DF-BF39-CA544E2DAE70}" srcOrd="0" destOrd="0" presId="urn:microsoft.com/office/officeart/2005/8/layout/process3"/>
    <dgm:cxn modelId="{F989809C-BBA9-4763-A15C-20B6A32F98BD}" type="presOf" srcId="{3DCC2ABD-807F-4B80-824F-46DF8BD1108E}" destId="{D01BC2EA-3A18-41C8-A9AB-0F3EFCF1B13F}" srcOrd="1" destOrd="0" presId="urn:microsoft.com/office/officeart/2005/8/layout/process3"/>
    <dgm:cxn modelId="{D74A84AA-C83B-4630-ACBB-80CC38C5DFD7}" type="presOf" srcId="{76DD552E-3491-4BAD-96A3-811E038EE9B3}" destId="{DE19ACDC-258C-488C-9C44-F96BC3AFB135}" srcOrd="0" destOrd="2" presId="urn:microsoft.com/office/officeart/2005/8/layout/process3"/>
    <dgm:cxn modelId="{F9A2D2B8-F1B1-4008-8706-30636417F9B5}" type="presOf" srcId="{72E6F650-0D18-4107-913E-029A6F73CE48}" destId="{B7622993-0CD5-4DBE-9F9E-0C8EE9898046}" srcOrd="1" destOrd="0" presId="urn:microsoft.com/office/officeart/2005/8/layout/process3"/>
    <dgm:cxn modelId="{3BDD1EBE-2448-486E-9B94-FB91A13ABBB9}" type="presOf" srcId="{09B022EB-65FE-42E4-A563-5FBDFA25E7ED}" destId="{44A28126-739B-4619-B2C6-316783912B10}" srcOrd="0" destOrd="1" presId="urn:microsoft.com/office/officeart/2005/8/layout/process3"/>
    <dgm:cxn modelId="{BEF622BF-BB27-495C-ABF1-A236D4999BCE}" type="presOf" srcId="{EE27E2D6-15FA-4055-B272-C9F58F816B43}" destId="{86AE50CC-1135-4166-B763-1459EAFA71E0}" srcOrd="0" destOrd="0" presId="urn:microsoft.com/office/officeart/2005/8/layout/process3"/>
    <dgm:cxn modelId="{AF1E08C2-37F4-4611-8959-23F56D64BFC4}" type="presOf" srcId="{46AAB6C3-9381-4B78-B6D3-42BA7A7C5E7D}" destId="{B660616E-527C-4407-B430-5E9E5AD5AE7C}" srcOrd="0" destOrd="0" presId="urn:microsoft.com/office/officeart/2005/8/layout/process3"/>
    <dgm:cxn modelId="{978FEBC9-90AA-427F-B03C-FBE58E822DCF}" type="presOf" srcId="{27D0FDB8-B934-4E05-85FD-FFA364757C3B}" destId="{832D6D7C-7B3A-42D5-B3FB-7EFF29850627}" srcOrd="1" destOrd="0" presId="urn:microsoft.com/office/officeart/2005/8/layout/process3"/>
    <dgm:cxn modelId="{F733DFCF-7847-46A3-AEC9-6967E1A1DF68}" type="presOf" srcId="{B929005E-F43F-4948-8C32-03B1BDED29D3}" destId="{3E959BE6-1261-47A4-B417-2E9458522D7A}" srcOrd="1" destOrd="0" presId="urn:microsoft.com/office/officeart/2005/8/layout/process3"/>
    <dgm:cxn modelId="{E3C9D8D6-EF45-4243-9D46-D2F3FB4E34BB}" srcId="{27D0FDB8-B934-4E05-85FD-FFA364757C3B}" destId="{A11C60AC-54D9-497B-80C0-8FFB4B52046C}" srcOrd="0" destOrd="0" parTransId="{5426D9F6-5C84-47BE-B150-98B6E427AD3A}" sibTransId="{317223E5-7279-49D8-95FC-62786E59F517}"/>
    <dgm:cxn modelId="{B9AC1AD9-7564-4DFD-936A-E92B64E0F10B}" srcId="{B929005E-F43F-4948-8C32-03B1BDED29D3}" destId="{15C744DC-79FD-424E-A8E2-FCEFFD792EA6}" srcOrd="1" destOrd="0" parTransId="{2E029822-0129-43B0-90B7-BEFD66AD8A16}" sibTransId="{542DE9B1-4FCD-44B7-B4AC-BA675FC6F99D}"/>
    <dgm:cxn modelId="{E6D4C4DD-17FF-44F7-8106-294AB76C0D15}" type="presOf" srcId="{6705086C-4DC0-454F-BD54-2EC0AFADEC08}" destId="{7D2BF529-C1BA-46FC-AC0A-B2908E9CEE39}" srcOrd="0" destOrd="0" presId="urn:microsoft.com/office/officeart/2005/8/layout/process3"/>
    <dgm:cxn modelId="{C7BC5BE8-8A05-4DB8-AFDE-28ECA09DEA18}" srcId="{B929005E-F43F-4948-8C32-03B1BDED29D3}" destId="{76DD552E-3491-4BAD-96A3-811E038EE9B3}" srcOrd="2" destOrd="0" parTransId="{4532F297-10AB-41B3-8273-D69A4231646F}" sibTransId="{3274AF39-FCDF-4ABD-AF5E-1DC58E180245}"/>
    <dgm:cxn modelId="{84D5A8E8-4A7D-4168-AE05-40D3A7174636}" type="presOf" srcId="{EE27E2D6-15FA-4055-B272-C9F58F816B43}" destId="{9ED5BADB-5ACA-4EBD-AAE5-F25CDBA8C7C3}" srcOrd="1" destOrd="0" presId="urn:microsoft.com/office/officeart/2005/8/layout/process3"/>
    <dgm:cxn modelId="{8B7917EC-4DF8-45EF-9EE4-08D9DC14B150}" srcId="{27D0FDB8-B934-4E05-85FD-FFA364757C3B}" destId="{75F61501-FF9F-4EDA-BC0D-C26DC98C87B1}" srcOrd="1" destOrd="0" parTransId="{13D06DD9-918D-46BB-8ED8-E0FABB9A9B49}" sibTransId="{AA280E56-CD5E-407C-9EF2-7FE5473C9600}"/>
    <dgm:cxn modelId="{FCC075FB-8990-4139-A52C-D1CAEB0512C3}" type="presOf" srcId="{75F61501-FF9F-4EDA-BC0D-C26DC98C87B1}" destId="{69AAE82B-0634-423C-8203-795C9C470025}" srcOrd="0" destOrd="1" presId="urn:microsoft.com/office/officeart/2005/8/layout/process3"/>
    <dgm:cxn modelId="{13C5D5F5-B598-4C9E-A928-EC9D4F51B39F}" type="presParOf" srcId="{F06ACC09-FC2B-4856-B150-427C5D3D594E}" destId="{428255E5-3AEB-41B3-B81F-FC872EDD8783}" srcOrd="0" destOrd="0" presId="urn:microsoft.com/office/officeart/2005/8/layout/process3"/>
    <dgm:cxn modelId="{328BDECB-D4C7-4E04-9CAD-C9DC8CD70DBC}" type="presParOf" srcId="{428255E5-3AEB-41B3-B81F-FC872EDD8783}" destId="{B660616E-527C-4407-B430-5E9E5AD5AE7C}" srcOrd="0" destOrd="0" presId="urn:microsoft.com/office/officeart/2005/8/layout/process3"/>
    <dgm:cxn modelId="{3A67A510-36E2-4181-8A36-5A357B5DABC2}" type="presParOf" srcId="{428255E5-3AEB-41B3-B81F-FC872EDD8783}" destId="{52EFEC3C-C569-48A0-A796-A0BEE46165F9}" srcOrd="1" destOrd="0" presId="urn:microsoft.com/office/officeart/2005/8/layout/process3"/>
    <dgm:cxn modelId="{742EA530-9D94-42D9-8F63-5D9106AC6B8B}" type="presParOf" srcId="{428255E5-3AEB-41B3-B81F-FC872EDD8783}" destId="{2639BB8A-0B13-4CDE-9D0E-9B8464FE4623}" srcOrd="2" destOrd="0" presId="urn:microsoft.com/office/officeart/2005/8/layout/process3"/>
    <dgm:cxn modelId="{15C2979D-9ADB-4F86-92C6-5F263C674C35}" type="presParOf" srcId="{F06ACC09-FC2B-4856-B150-427C5D3D594E}" destId="{7D2BF529-C1BA-46FC-AC0A-B2908E9CEE39}" srcOrd="1" destOrd="0" presId="urn:microsoft.com/office/officeart/2005/8/layout/process3"/>
    <dgm:cxn modelId="{AD742F90-D1BA-4618-AC53-9548A6D477D0}" type="presParOf" srcId="{7D2BF529-C1BA-46FC-AC0A-B2908E9CEE39}" destId="{2A425D2F-C8B3-4E0E-B64F-0D0DB047D47F}" srcOrd="0" destOrd="0" presId="urn:microsoft.com/office/officeart/2005/8/layout/process3"/>
    <dgm:cxn modelId="{0283545C-0FFD-49E8-98C1-024975842894}" type="presParOf" srcId="{F06ACC09-FC2B-4856-B150-427C5D3D594E}" destId="{84C730BD-0B8C-4EF4-AA2D-E282F6FE27BD}" srcOrd="2" destOrd="0" presId="urn:microsoft.com/office/officeart/2005/8/layout/process3"/>
    <dgm:cxn modelId="{BFE70F29-2C6A-4A38-9F53-EDBEA64E4D3E}" type="presParOf" srcId="{84C730BD-0B8C-4EF4-AA2D-E282F6FE27BD}" destId="{03D60CE1-67C3-4DDA-AEB3-9430AD0AF23B}" srcOrd="0" destOrd="0" presId="urn:microsoft.com/office/officeart/2005/8/layout/process3"/>
    <dgm:cxn modelId="{48292D59-06E7-4358-9C5D-48DA4F1DA3B1}" type="presParOf" srcId="{84C730BD-0B8C-4EF4-AA2D-E282F6FE27BD}" destId="{B7622993-0CD5-4DBE-9F9E-0C8EE9898046}" srcOrd="1" destOrd="0" presId="urn:microsoft.com/office/officeart/2005/8/layout/process3"/>
    <dgm:cxn modelId="{15E2826F-AC47-48AA-9649-CC580C6EDD8C}" type="presParOf" srcId="{84C730BD-0B8C-4EF4-AA2D-E282F6FE27BD}" destId="{44A28126-739B-4619-B2C6-316783912B10}" srcOrd="2" destOrd="0" presId="urn:microsoft.com/office/officeart/2005/8/layout/process3"/>
    <dgm:cxn modelId="{06A3220D-5507-40A5-99BB-0BB0B602ACC1}" type="presParOf" srcId="{F06ACC09-FC2B-4856-B150-427C5D3D594E}" destId="{FBCE48FA-4137-40DF-BF39-CA544E2DAE70}" srcOrd="3" destOrd="0" presId="urn:microsoft.com/office/officeart/2005/8/layout/process3"/>
    <dgm:cxn modelId="{A58D2938-7F5F-4B4A-BFEC-975249C8D4B0}" type="presParOf" srcId="{FBCE48FA-4137-40DF-BF39-CA544E2DAE70}" destId="{D01BC2EA-3A18-41C8-A9AB-0F3EFCF1B13F}" srcOrd="0" destOrd="0" presId="urn:microsoft.com/office/officeart/2005/8/layout/process3"/>
    <dgm:cxn modelId="{E9316ECC-4EAC-4318-8D68-DD6D45D5CBDE}" type="presParOf" srcId="{F06ACC09-FC2B-4856-B150-427C5D3D594E}" destId="{924993EF-342A-4E45-9A41-44DCEBA4B2FC}" srcOrd="4" destOrd="0" presId="urn:microsoft.com/office/officeart/2005/8/layout/process3"/>
    <dgm:cxn modelId="{289F3510-B4D3-4233-9AE2-72DB968CAAA0}" type="presParOf" srcId="{924993EF-342A-4E45-9A41-44DCEBA4B2FC}" destId="{2CA8FB46-53DD-42D6-ACC5-AC2A7BC5265C}" srcOrd="0" destOrd="0" presId="urn:microsoft.com/office/officeart/2005/8/layout/process3"/>
    <dgm:cxn modelId="{9CEA088E-6CED-40E5-A023-DB179FC7F46C}" type="presParOf" srcId="{924993EF-342A-4E45-9A41-44DCEBA4B2FC}" destId="{3E959BE6-1261-47A4-B417-2E9458522D7A}" srcOrd="1" destOrd="0" presId="urn:microsoft.com/office/officeart/2005/8/layout/process3"/>
    <dgm:cxn modelId="{24A35F34-AEC5-4505-AAE8-E03CC5AEC6F0}" type="presParOf" srcId="{924993EF-342A-4E45-9A41-44DCEBA4B2FC}" destId="{DE19ACDC-258C-488C-9C44-F96BC3AFB135}" srcOrd="2" destOrd="0" presId="urn:microsoft.com/office/officeart/2005/8/layout/process3"/>
    <dgm:cxn modelId="{4749716C-74C9-4AE9-91CE-F90D0F01D40E}" type="presParOf" srcId="{F06ACC09-FC2B-4856-B150-427C5D3D594E}" destId="{86AE50CC-1135-4166-B763-1459EAFA71E0}" srcOrd="5" destOrd="0" presId="urn:microsoft.com/office/officeart/2005/8/layout/process3"/>
    <dgm:cxn modelId="{D308C36B-3A2F-49C6-86F7-B68E636ECA0E}" type="presParOf" srcId="{86AE50CC-1135-4166-B763-1459EAFA71E0}" destId="{9ED5BADB-5ACA-4EBD-AAE5-F25CDBA8C7C3}" srcOrd="0" destOrd="0" presId="urn:microsoft.com/office/officeart/2005/8/layout/process3"/>
    <dgm:cxn modelId="{0858DDB3-4313-42BD-BEB8-954D2DF7C9DF}" type="presParOf" srcId="{F06ACC09-FC2B-4856-B150-427C5D3D594E}" destId="{E746F3BF-D56F-4E3B-B3A2-F1A32A7BF9B0}" srcOrd="6" destOrd="0" presId="urn:microsoft.com/office/officeart/2005/8/layout/process3"/>
    <dgm:cxn modelId="{49DED8E0-50E2-4E09-826B-B661F3C7B1E6}" type="presParOf" srcId="{E746F3BF-D56F-4E3B-B3A2-F1A32A7BF9B0}" destId="{D0C6801F-D4A2-4F59-8F09-A8B389172FFB}" srcOrd="0" destOrd="0" presId="urn:microsoft.com/office/officeart/2005/8/layout/process3"/>
    <dgm:cxn modelId="{92EA8643-78AE-461A-B1A4-4D682721B30B}" type="presParOf" srcId="{E746F3BF-D56F-4E3B-B3A2-F1A32A7BF9B0}" destId="{832D6D7C-7B3A-42D5-B3FB-7EFF29850627}" srcOrd="1" destOrd="0" presId="urn:microsoft.com/office/officeart/2005/8/layout/process3"/>
    <dgm:cxn modelId="{A4AF2333-D457-4DCE-AD6D-E134544A4DD8}" type="presParOf" srcId="{E746F3BF-D56F-4E3B-B3A2-F1A32A7BF9B0}" destId="{69AAE82B-0634-423C-8203-795C9C470025}" srcOrd="2" destOrd="0" presId="urn:microsoft.com/office/officeart/2005/8/layout/process3"/>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EFEC3C-C569-48A0-A796-A0BEE46165F9}">
      <dsp:nvSpPr>
        <dsp:cNvPr id="0" name=""/>
        <dsp:cNvSpPr/>
      </dsp:nvSpPr>
      <dsp:spPr>
        <a:xfrm>
          <a:off x="195943" y="545763"/>
          <a:ext cx="1496061" cy="88203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57150" numCol="1" spcCol="1270" anchor="t" anchorCtr="0">
          <a:noAutofit/>
        </a:bodyPr>
        <a:lstStyle/>
        <a:p>
          <a:pPr marL="0" lvl="0" indent="0" algn="l" defTabSz="666750">
            <a:lnSpc>
              <a:spcPct val="90000"/>
            </a:lnSpc>
            <a:spcBef>
              <a:spcPct val="0"/>
            </a:spcBef>
            <a:spcAft>
              <a:spcPct val="35000"/>
            </a:spcAft>
            <a:buNone/>
          </a:pPr>
          <a:r>
            <a:rPr lang="en-US" sz="1500" kern="1200" dirty="0">
              <a:latin typeface="Aptos" panose="020B0004020202020204" pitchFamily="34" charset="0"/>
            </a:rPr>
            <a:t>Data Understanding</a:t>
          </a:r>
          <a:endParaRPr lang="en-IN" sz="1500" kern="1200" dirty="0">
            <a:latin typeface="Aptos" panose="020B0004020202020204" pitchFamily="34" charset="0"/>
          </a:endParaRPr>
        </a:p>
      </dsp:txBody>
      <dsp:txXfrm>
        <a:off x="195943" y="545763"/>
        <a:ext cx="1496061" cy="588023"/>
      </dsp:txXfrm>
    </dsp:sp>
    <dsp:sp modelId="{2639BB8A-0B13-4CDE-9D0E-9B8464FE4623}">
      <dsp:nvSpPr>
        <dsp:cNvPr id="0" name=""/>
        <dsp:cNvSpPr/>
      </dsp:nvSpPr>
      <dsp:spPr>
        <a:xfrm>
          <a:off x="7453" y="1133787"/>
          <a:ext cx="2485885" cy="354137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114300" lvl="1" indent="-114300" algn="l" defTabSz="666750">
            <a:lnSpc>
              <a:spcPct val="90000"/>
            </a:lnSpc>
            <a:spcBef>
              <a:spcPct val="0"/>
            </a:spcBef>
            <a:spcAft>
              <a:spcPct val="15000"/>
            </a:spcAft>
            <a:buChar char="•"/>
          </a:pPr>
          <a:r>
            <a:rPr lang="en-US" sz="1500" kern="1200" dirty="0">
              <a:latin typeface="Aptos" panose="020B0004020202020204" pitchFamily="34" charset="0"/>
            </a:rPr>
            <a:t>Understood the data and found Key Performance Indicators (KPIs) of the data</a:t>
          </a:r>
          <a:endParaRPr lang="en-IN" sz="1500" kern="1200" dirty="0">
            <a:latin typeface="Aptos" panose="020B0004020202020204" pitchFamily="34" charset="0"/>
          </a:endParaRPr>
        </a:p>
      </dsp:txBody>
      <dsp:txXfrm>
        <a:off x="80262" y="1206596"/>
        <a:ext cx="2340267" cy="3395758"/>
      </dsp:txXfrm>
    </dsp:sp>
    <dsp:sp modelId="{7D2BF529-C1BA-46FC-AC0A-B2908E9CEE39}">
      <dsp:nvSpPr>
        <dsp:cNvPr id="0" name=""/>
        <dsp:cNvSpPr/>
      </dsp:nvSpPr>
      <dsp:spPr>
        <a:xfrm>
          <a:off x="2048487" y="653537"/>
          <a:ext cx="755741" cy="372476"/>
        </a:xfrm>
        <a:prstGeom prst="rightArrow">
          <a:avLst>
            <a:gd name="adj1" fmla="val 60000"/>
            <a:gd name="adj2" fmla="val 50000"/>
          </a:avLst>
        </a:prstGeom>
        <a:solidFill>
          <a:schemeClr val="accent1"/>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IN" sz="1200" kern="1200"/>
        </a:p>
      </dsp:txBody>
      <dsp:txXfrm>
        <a:off x="2048487" y="728032"/>
        <a:ext cx="643998" cy="223486"/>
      </dsp:txXfrm>
    </dsp:sp>
    <dsp:sp modelId="{B7622993-0CD5-4DBE-9F9E-0C8EE9898046}">
      <dsp:nvSpPr>
        <dsp:cNvPr id="0" name=""/>
        <dsp:cNvSpPr/>
      </dsp:nvSpPr>
      <dsp:spPr>
        <a:xfrm>
          <a:off x="3117933" y="545763"/>
          <a:ext cx="1496061" cy="88203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57150" numCol="1" spcCol="1270" anchor="t" anchorCtr="0">
          <a:noAutofit/>
        </a:bodyPr>
        <a:lstStyle/>
        <a:p>
          <a:pPr marL="0" lvl="0" indent="0" algn="l" defTabSz="666750">
            <a:lnSpc>
              <a:spcPct val="90000"/>
            </a:lnSpc>
            <a:spcBef>
              <a:spcPct val="0"/>
            </a:spcBef>
            <a:spcAft>
              <a:spcPct val="35000"/>
            </a:spcAft>
            <a:buNone/>
          </a:pPr>
          <a:r>
            <a:rPr lang="en-US" sz="1500" kern="1200" dirty="0">
              <a:latin typeface="Aptos" panose="020B0004020202020204" pitchFamily="34" charset="0"/>
            </a:rPr>
            <a:t>Data Cleaning</a:t>
          </a:r>
          <a:endParaRPr lang="en-IN" sz="1500" kern="1200" dirty="0">
            <a:latin typeface="Aptos" panose="020B0004020202020204" pitchFamily="34" charset="0"/>
          </a:endParaRPr>
        </a:p>
      </dsp:txBody>
      <dsp:txXfrm>
        <a:off x="3117933" y="545763"/>
        <a:ext cx="1496061" cy="588023"/>
      </dsp:txXfrm>
    </dsp:sp>
    <dsp:sp modelId="{44A28126-739B-4619-B2C6-316783912B10}">
      <dsp:nvSpPr>
        <dsp:cNvPr id="0" name=""/>
        <dsp:cNvSpPr/>
      </dsp:nvSpPr>
      <dsp:spPr>
        <a:xfrm>
          <a:off x="3094107" y="1133787"/>
          <a:ext cx="2156557" cy="354137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114300" lvl="1" indent="-114300" algn="l" defTabSz="666750">
            <a:lnSpc>
              <a:spcPct val="90000"/>
            </a:lnSpc>
            <a:spcBef>
              <a:spcPct val="0"/>
            </a:spcBef>
            <a:spcAft>
              <a:spcPct val="15000"/>
            </a:spcAft>
            <a:buChar char="•"/>
          </a:pPr>
          <a:r>
            <a:rPr lang="en-US" sz="1500" kern="1200" dirty="0">
              <a:latin typeface="Aptos" panose="020B0004020202020204" pitchFamily="34" charset="0"/>
            </a:rPr>
            <a:t>Removed unnecessary columns which have no impact in KPIs</a:t>
          </a:r>
          <a:endParaRPr lang="en-IN" sz="1500" kern="1200" dirty="0">
            <a:latin typeface="Aptos" panose="020B0004020202020204" pitchFamily="34" charset="0"/>
          </a:endParaRPr>
        </a:p>
        <a:p>
          <a:pPr marL="114300" lvl="1" indent="-114300" algn="l" defTabSz="666750">
            <a:lnSpc>
              <a:spcPct val="90000"/>
            </a:lnSpc>
            <a:spcBef>
              <a:spcPct val="0"/>
            </a:spcBef>
            <a:spcAft>
              <a:spcPct val="15000"/>
            </a:spcAft>
            <a:buChar char="•"/>
          </a:pPr>
          <a:r>
            <a:rPr lang="en-US" sz="1500" kern="1200" dirty="0">
              <a:latin typeface="Aptos" panose="020B0004020202020204" pitchFamily="34" charset="0"/>
            </a:rPr>
            <a:t>Excel, Power Query</a:t>
          </a:r>
          <a:endParaRPr lang="en-IN" sz="1500" kern="1200" dirty="0">
            <a:latin typeface="Aptos" panose="020B0004020202020204" pitchFamily="34" charset="0"/>
          </a:endParaRPr>
        </a:p>
      </dsp:txBody>
      <dsp:txXfrm>
        <a:off x="3157270" y="1196950"/>
        <a:ext cx="2030231" cy="3415050"/>
      </dsp:txXfrm>
    </dsp:sp>
    <dsp:sp modelId="{FBCE48FA-4137-40DF-BF39-CA544E2DAE70}">
      <dsp:nvSpPr>
        <dsp:cNvPr id="0" name=""/>
        <dsp:cNvSpPr/>
      </dsp:nvSpPr>
      <dsp:spPr>
        <a:xfrm>
          <a:off x="4937092" y="653537"/>
          <a:ext cx="684966" cy="372476"/>
        </a:xfrm>
        <a:prstGeom prst="rightArrow">
          <a:avLst>
            <a:gd name="adj1" fmla="val 60000"/>
            <a:gd name="adj2" fmla="val 50000"/>
          </a:avLst>
        </a:prstGeom>
        <a:solidFill>
          <a:schemeClr val="accent1"/>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IN" sz="1200" kern="1200"/>
        </a:p>
      </dsp:txBody>
      <dsp:txXfrm>
        <a:off x="4937092" y="728032"/>
        <a:ext cx="573223" cy="223486"/>
      </dsp:txXfrm>
    </dsp:sp>
    <dsp:sp modelId="{3E959BE6-1261-47A4-B417-2E9458522D7A}">
      <dsp:nvSpPr>
        <dsp:cNvPr id="0" name=""/>
        <dsp:cNvSpPr/>
      </dsp:nvSpPr>
      <dsp:spPr>
        <a:xfrm>
          <a:off x="5906384" y="545763"/>
          <a:ext cx="1496061" cy="88203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57150" numCol="1" spcCol="1270" anchor="t" anchorCtr="0">
          <a:noAutofit/>
        </a:bodyPr>
        <a:lstStyle/>
        <a:p>
          <a:pPr marL="0" lvl="0" indent="0" algn="l" defTabSz="666750">
            <a:lnSpc>
              <a:spcPct val="90000"/>
            </a:lnSpc>
            <a:spcBef>
              <a:spcPct val="0"/>
            </a:spcBef>
            <a:spcAft>
              <a:spcPct val="35000"/>
            </a:spcAft>
            <a:buNone/>
          </a:pPr>
          <a:r>
            <a:rPr lang="en-US" sz="1500" kern="1200" dirty="0">
              <a:latin typeface="Aptos" panose="020B0004020202020204" pitchFamily="34" charset="0"/>
            </a:rPr>
            <a:t>Data Analysis</a:t>
          </a:r>
          <a:endParaRPr lang="en-IN" sz="1500" kern="1200" dirty="0">
            <a:latin typeface="Aptos" panose="020B0004020202020204" pitchFamily="34" charset="0"/>
          </a:endParaRPr>
        </a:p>
      </dsp:txBody>
      <dsp:txXfrm>
        <a:off x="5906384" y="545763"/>
        <a:ext cx="1496061" cy="588023"/>
      </dsp:txXfrm>
    </dsp:sp>
    <dsp:sp modelId="{DE19ACDC-258C-488C-9C44-F96BC3AFB135}">
      <dsp:nvSpPr>
        <dsp:cNvPr id="0" name=""/>
        <dsp:cNvSpPr/>
      </dsp:nvSpPr>
      <dsp:spPr>
        <a:xfrm>
          <a:off x="5851433" y="1133787"/>
          <a:ext cx="2218809" cy="354137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114300" lvl="1" indent="-114300" algn="l" defTabSz="666750">
            <a:lnSpc>
              <a:spcPct val="90000"/>
            </a:lnSpc>
            <a:spcBef>
              <a:spcPct val="0"/>
            </a:spcBef>
            <a:spcAft>
              <a:spcPct val="15000"/>
            </a:spcAft>
            <a:buChar char="•"/>
          </a:pPr>
          <a:r>
            <a:rPr lang="en-US" sz="1500" kern="1200" dirty="0">
              <a:latin typeface="Aptos" panose="020B0004020202020204" pitchFamily="34" charset="0"/>
            </a:rPr>
            <a:t>Derived dominant categories in each KPI(Area and Production) with various filters</a:t>
          </a:r>
          <a:endParaRPr lang="en-IN" sz="1500" kern="1200" dirty="0">
            <a:latin typeface="Aptos" panose="020B0004020202020204" pitchFamily="34" charset="0"/>
          </a:endParaRPr>
        </a:p>
        <a:p>
          <a:pPr marL="114300" lvl="1" indent="-114300" algn="l" defTabSz="666750">
            <a:lnSpc>
              <a:spcPct val="90000"/>
            </a:lnSpc>
            <a:spcBef>
              <a:spcPct val="0"/>
            </a:spcBef>
            <a:spcAft>
              <a:spcPct val="15000"/>
            </a:spcAft>
            <a:buChar char="•"/>
          </a:pPr>
          <a:r>
            <a:rPr lang="en-US" sz="1500" kern="1200" dirty="0">
              <a:latin typeface="Aptos" panose="020B0004020202020204" pitchFamily="34" charset="0"/>
            </a:rPr>
            <a:t>Derived some key visual insights</a:t>
          </a:r>
          <a:endParaRPr lang="en-IN" sz="1500" kern="1200" dirty="0">
            <a:latin typeface="Aptos" panose="020B0004020202020204" pitchFamily="34" charset="0"/>
          </a:endParaRPr>
        </a:p>
        <a:p>
          <a:pPr marL="114300" lvl="1" indent="-114300" algn="l" defTabSz="666750">
            <a:lnSpc>
              <a:spcPct val="90000"/>
            </a:lnSpc>
            <a:spcBef>
              <a:spcPct val="0"/>
            </a:spcBef>
            <a:spcAft>
              <a:spcPct val="15000"/>
            </a:spcAft>
            <a:buChar char="•"/>
          </a:pPr>
          <a:r>
            <a:rPr lang="en-US" sz="1500" kern="1200" dirty="0">
              <a:latin typeface="Aptos" panose="020B0004020202020204" pitchFamily="34" charset="0"/>
            </a:rPr>
            <a:t>Python, Pandas, Seaborn</a:t>
          </a:r>
          <a:endParaRPr lang="en-IN" sz="1500" kern="1200" dirty="0">
            <a:latin typeface="Aptos" panose="020B0004020202020204" pitchFamily="34" charset="0"/>
          </a:endParaRPr>
        </a:p>
      </dsp:txBody>
      <dsp:txXfrm>
        <a:off x="5916420" y="1198774"/>
        <a:ext cx="2088835" cy="3411402"/>
      </dsp:txXfrm>
    </dsp:sp>
    <dsp:sp modelId="{86AE50CC-1135-4166-B763-1459EAFA71E0}">
      <dsp:nvSpPr>
        <dsp:cNvPr id="0" name=""/>
        <dsp:cNvSpPr/>
      </dsp:nvSpPr>
      <dsp:spPr>
        <a:xfrm>
          <a:off x="7793156" y="653537"/>
          <a:ext cx="828305" cy="372476"/>
        </a:xfrm>
        <a:prstGeom prst="rightArrow">
          <a:avLst>
            <a:gd name="adj1" fmla="val 60000"/>
            <a:gd name="adj2" fmla="val 50000"/>
          </a:avLst>
        </a:prstGeom>
        <a:solidFill>
          <a:schemeClr val="accent1"/>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IN" sz="1200" kern="1200"/>
        </a:p>
      </dsp:txBody>
      <dsp:txXfrm>
        <a:off x="7793156" y="728032"/>
        <a:ext cx="716562" cy="223486"/>
      </dsp:txXfrm>
    </dsp:sp>
    <dsp:sp modelId="{832D6D7C-7B3A-42D5-B3FB-7EFF29850627}">
      <dsp:nvSpPr>
        <dsp:cNvPr id="0" name=""/>
        <dsp:cNvSpPr/>
      </dsp:nvSpPr>
      <dsp:spPr>
        <a:xfrm>
          <a:off x="8965286" y="545763"/>
          <a:ext cx="1496061" cy="88203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57150" numCol="1" spcCol="1270" anchor="t" anchorCtr="0">
          <a:noAutofit/>
        </a:bodyPr>
        <a:lstStyle/>
        <a:p>
          <a:pPr marL="0" lvl="0" indent="0" algn="l" defTabSz="666750">
            <a:lnSpc>
              <a:spcPct val="90000"/>
            </a:lnSpc>
            <a:spcBef>
              <a:spcPct val="0"/>
            </a:spcBef>
            <a:spcAft>
              <a:spcPct val="35000"/>
            </a:spcAft>
            <a:buNone/>
          </a:pPr>
          <a:r>
            <a:rPr lang="en-US" sz="1500" kern="1200" dirty="0">
              <a:latin typeface="Aptos" panose="020B0004020202020204" pitchFamily="34" charset="0"/>
            </a:rPr>
            <a:t>Uncovering Insights</a:t>
          </a:r>
          <a:endParaRPr lang="en-IN" sz="1500" kern="1200" dirty="0">
            <a:latin typeface="Aptos" panose="020B0004020202020204" pitchFamily="34" charset="0"/>
          </a:endParaRPr>
        </a:p>
      </dsp:txBody>
      <dsp:txXfrm>
        <a:off x="8965286" y="545763"/>
        <a:ext cx="1496061" cy="588023"/>
      </dsp:txXfrm>
    </dsp:sp>
    <dsp:sp modelId="{69AAE82B-0634-423C-8203-795C9C470025}">
      <dsp:nvSpPr>
        <dsp:cNvPr id="0" name=""/>
        <dsp:cNvSpPr/>
      </dsp:nvSpPr>
      <dsp:spPr>
        <a:xfrm>
          <a:off x="8671010" y="1133787"/>
          <a:ext cx="2697458" cy="354137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114300" lvl="1" indent="-114300" algn="l" defTabSz="666750">
            <a:lnSpc>
              <a:spcPct val="90000"/>
            </a:lnSpc>
            <a:spcBef>
              <a:spcPct val="0"/>
            </a:spcBef>
            <a:spcAft>
              <a:spcPct val="15000"/>
            </a:spcAft>
            <a:buChar char="•"/>
          </a:pPr>
          <a:r>
            <a:rPr lang="en-US" sz="1500" kern="1200" dirty="0">
              <a:latin typeface="Aptos" panose="020B0004020202020204" pitchFamily="34" charset="0"/>
            </a:rPr>
            <a:t>Created visual Dashboards showing the impact of various sectors influencing the KPIs</a:t>
          </a:r>
          <a:endParaRPr lang="en-IN" sz="1500" kern="1200" dirty="0">
            <a:latin typeface="Aptos" panose="020B0004020202020204" pitchFamily="34" charset="0"/>
          </a:endParaRPr>
        </a:p>
        <a:p>
          <a:pPr marL="114300" lvl="1" indent="-114300" algn="l" defTabSz="666750">
            <a:lnSpc>
              <a:spcPct val="90000"/>
            </a:lnSpc>
            <a:spcBef>
              <a:spcPct val="0"/>
            </a:spcBef>
            <a:spcAft>
              <a:spcPct val="15000"/>
            </a:spcAft>
            <a:buChar char="•"/>
          </a:pPr>
          <a:r>
            <a:rPr lang="en-US" sz="1500" kern="1200" dirty="0">
              <a:latin typeface="Aptos" panose="020B0004020202020204" pitchFamily="34" charset="0"/>
            </a:rPr>
            <a:t>Microsoft Power BI</a:t>
          </a:r>
          <a:endParaRPr lang="en-IN" sz="1500" kern="1200" dirty="0">
            <a:latin typeface="Aptos" panose="020B0004020202020204" pitchFamily="34" charset="0"/>
          </a:endParaRPr>
        </a:p>
      </dsp:txBody>
      <dsp:txXfrm>
        <a:off x="8750016" y="1212793"/>
        <a:ext cx="2539446" cy="3383364"/>
      </dsp:txXfrm>
    </dsp:sp>
  </dsp:spTree>
</dsp:drawing>
</file>

<file path=ppt/diagrams/layout1.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425160-9597-47BB-E6E8-9620B7B5A77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EB2051F4-C3D0-093F-3934-4E04E6EB59B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FB07DDEF-12BD-D903-935F-66359DA3CE11}"/>
              </a:ext>
            </a:extLst>
          </p:cNvPr>
          <p:cNvSpPr>
            <a:spLocks noGrp="1"/>
          </p:cNvSpPr>
          <p:nvPr>
            <p:ph type="dt" sz="half" idx="10"/>
          </p:nvPr>
        </p:nvSpPr>
        <p:spPr/>
        <p:txBody>
          <a:bodyPr/>
          <a:lstStyle/>
          <a:p>
            <a:fld id="{84E16C41-0043-474F-8447-36E2E41B8B6E}" type="datetimeFigureOut">
              <a:rPr lang="en-IN" smtClean="0"/>
              <a:t>09-09-2024</a:t>
            </a:fld>
            <a:endParaRPr lang="en-IN"/>
          </a:p>
        </p:txBody>
      </p:sp>
      <p:sp>
        <p:nvSpPr>
          <p:cNvPr id="5" name="Footer Placeholder 4">
            <a:extLst>
              <a:ext uri="{FF2B5EF4-FFF2-40B4-BE49-F238E27FC236}">
                <a16:creationId xmlns:a16="http://schemas.microsoft.com/office/drawing/2014/main" id="{0E73B20A-951C-67BC-37EF-5CA1CFC1D4D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1DE4C71-18CA-9FD1-CA8D-C13199D0CCB5}"/>
              </a:ext>
            </a:extLst>
          </p:cNvPr>
          <p:cNvSpPr>
            <a:spLocks noGrp="1"/>
          </p:cNvSpPr>
          <p:nvPr>
            <p:ph type="sldNum" sz="quarter" idx="12"/>
          </p:nvPr>
        </p:nvSpPr>
        <p:spPr/>
        <p:txBody>
          <a:bodyPr/>
          <a:lstStyle/>
          <a:p>
            <a:fld id="{0E170B45-CCCA-4841-A07A-A4D6C95648E9}" type="slidenum">
              <a:rPr lang="en-IN" smtClean="0"/>
              <a:t>‹#›</a:t>
            </a:fld>
            <a:endParaRPr lang="en-IN"/>
          </a:p>
        </p:txBody>
      </p:sp>
    </p:spTree>
    <p:extLst>
      <p:ext uri="{BB962C8B-B14F-4D97-AF65-F5344CB8AC3E}">
        <p14:creationId xmlns:p14="http://schemas.microsoft.com/office/powerpoint/2010/main" val="4179667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FE771-025D-ABC0-60C6-2AEE36B0EFE9}"/>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AC9BA33F-199C-29C0-1478-EB7A0E012E5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ECC22CA-7AFB-EF8C-6C60-3D0113170AD0}"/>
              </a:ext>
            </a:extLst>
          </p:cNvPr>
          <p:cNvSpPr>
            <a:spLocks noGrp="1"/>
          </p:cNvSpPr>
          <p:nvPr>
            <p:ph type="dt" sz="half" idx="10"/>
          </p:nvPr>
        </p:nvSpPr>
        <p:spPr/>
        <p:txBody>
          <a:bodyPr/>
          <a:lstStyle/>
          <a:p>
            <a:fld id="{84E16C41-0043-474F-8447-36E2E41B8B6E}" type="datetimeFigureOut">
              <a:rPr lang="en-IN" smtClean="0"/>
              <a:t>09-09-2024</a:t>
            </a:fld>
            <a:endParaRPr lang="en-IN"/>
          </a:p>
        </p:txBody>
      </p:sp>
      <p:sp>
        <p:nvSpPr>
          <p:cNvPr id="5" name="Footer Placeholder 4">
            <a:extLst>
              <a:ext uri="{FF2B5EF4-FFF2-40B4-BE49-F238E27FC236}">
                <a16:creationId xmlns:a16="http://schemas.microsoft.com/office/drawing/2014/main" id="{EF6FF5C0-6F63-C437-8340-1FB7865C022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AEA8828-E2EA-4DD6-8D00-34FB5660FBAC}"/>
              </a:ext>
            </a:extLst>
          </p:cNvPr>
          <p:cNvSpPr>
            <a:spLocks noGrp="1"/>
          </p:cNvSpPr>
          <p:nvPr>
            <p:ph type="sldNum" sz="quarter" idx="12"/>
          </p:nvPr>
        </p:nvSpPr>
        <p:spPr/>
        <p:txBody>
          <a:bodyPr/>
          <a:lstStyle/>
          <a:p>
            <a:fld id="{0E170B45-CCCA-4841-A07A-A4D6C95648E9}" type="slidenum">
              <a:rPr lang="en-IN" smtClean="0"/>
              <a:t>‹#›</a:t>
            </a:fld>
            <a:endParaRPr lang="en-IN"/>
          </a:p>
        </p:txBody>
      </p:sp>
    </p:spTree>
    <p:extLst>
      <p:ext uri="{BB962C8B-B14F-4D97-AF65-F5344CB8AC3E}">
        <p14:creationId xmlns:p14="http://schemas.microsoft.com/office/powerpoint/2010/main" val="22489787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FEA8691-C7F4-4501-3521-C4B95C0A6CDF}"/>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93C1182E-7F6A-14EB-33A3-10CADDD6F3C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CF5BA2B-3302-A4C0-4CD1-5F16BD42D5F2}"/>
              </a:ext>
            </a:extLst>
          </p:cNvPr>
          <p:cNvSpPr>
            <a:spLocks noGrp="1"/>
          </p:cNvSpPr>
          <p:nvPr>
            <p:ph type="dt" sz="half" idx="10"/>
          </p:nvPr>
        </p:nvSpPr>
        <p:spPr/>
        <p:txBody>
          <a:bodyPr/>
          <a:lstStyle/>
          <a:p>
            <a:fld id="{84E16C41-0043-474F-8447-36E2E41B8B6E}" type="datetimeFigureOut">
              <a:rPr lang="en-IN" smtClean="0"/>
              <a:t>09-09-2024</a:t>
            </a:fld>
            <a:endParaRPr lang="en-IN"/>
          </a:p>
        </p:txBody>
      </p:sp>
      <p:sp>
        <p:nvSpPr>
          <p:cNvPr id="5" name="Footer Placeholder 4">
            <a:extLst>
              <a:ext uri="{FF2B5EF4-FFF2-40B4-BE49-F238E27FC236}">
                <a16:creationId xmlns:a16="http://schemas.microsoft.com/office/drawing/2014/main" id="{B7E913DE-C25F-A1C3-E17D-A4DB26FA100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3082E86-9E13-4B3D-9B88-1634BE7BA49B}"/>
              </a:ext>
            </a:extLst>
          </p:cNvPr>
          <p:cNvSpPr>
            <a:spLocks noGrp="1"/>
          </p:cNvSpPr>
          <p:nvPr>
            <p:ph type="sldNum" sz="quarter" idx="12"/>
          </p:nvPr>
        </p:nvSpPr>
        <p:spPr/>
        <p:txBody>
          <a:bodyPr/>
          <a:lstStyle/>
          <a:p>
            <a:fld id="{0E170B45-CCCA-4841-A07A-A4D6C95648E9}" type="slidenum">
              <a:rPr lang="en-IN" smtClean="0"/>
              <a:t>‹#›</a:t>
            </a:fld>
            <a:endParaRPr lang="en-IN"/>
          </a:p>
        </p:txBody>
      </p:sp>
    </p:spTree>
    <p:extLst>
      <p:ext uri="{BB962C8B-B14F-4D97-AF65-F5344CB8AC3E}">
        <p14:creationId xmlns:p14="http://schemas.microsoft.com/office/powerpoint/2010/main" val="26473815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9B680D-BCA1-91B9-F7BB-AEA4A449D15B}"/>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C82820E-82B0-EAB9-B03B-37CE96983F5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FB4FD0C-3035-5A4D-51A3-4EDF9FEB880C}"/>
              </a:ext>
            </a:extLst>
          </p:cNvPr>
          <p:cNvSpPr>
            <a:spLocks noGrp="1"/>
          </p:cNvSpPr>
          <p:nvPr>
            <p:ph type="dt" sz="half" idx="10"/>
          </p:nvPr>
        </p:nvSpPr>
        <p:spPr/>
        <p:txBody>
          <a:bodyPr/>
          <a:lstStyle/>
          <a:p>
            <a:fld id="{84E16C41-0043-474F-8447-36E2E41B8B6E}" type="datetimeFigureOut">
              <a:rPr lang="en-IN" smtClean="0"/>
              <a:t>09-09-2024</a:t>
            </a:fld>
            <a:endParaRPr lang="en-IN"/>
          </a:p>
        </p:txBody>
      </p:sp>
      <p:sp>
        <p:nvSpPr>
          <p:cNvPr id="5" name="Footer Placeholder 4">
            <a:extLst>
              <a:ext uri="{FF2B5EF4-FFF2-40B4-BE49-F238E27FC236}">
                <a16:creationId xmlns:a16="http://schemas.microsoft.com/office/drawing/2014/main" id="{AA16DF53-D16F-E2B7-F393-1C55E57393E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DF6E82C-F6FF-298D-036C-E31C2216F9E6}"/>
              </a:ext>
            </a:extLst>
          </p:cNvPr>
          <p:cNvSpPr>
            <a:spLocks noGrp="1"/>
          </p:cNvSpPr>
          <p:nvPr>
            <p:ph type="sldNum" sz="quarter" idx="12"/>
          </p:nvPr>
        </p:nvSpPr>
        <p:spPr/>
        <p:txBody>
          <a:bodyPr/>
          <a:lstStyle/>
          <a:p>
            <a:fld id="{0E170B45-CCCA-4841-A07A-A4D6C95648E9}" type="slidenum">
              <a:rPr lang="en-IN" smtClean="0"/>
              <a:t>‹#›</a:t>
            </a:fld>
            <a:endParaRPr lang="en-IN"/>
          </a:p>
        </p:txBody>
      </p:sp>
    </p:spTree>
    <p:extLst>
      <p:ext uri="{BB962C8B-B14F-4D97-AF65-F5344CB8AC3E}">
        <p14:creationId xmlns:p14="http://schemas.microsoft.com/office/powerpoint/2010/main" val="19440071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0A85C0-49AE-54D0-278E-E4BE245C86E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18EB9B1D-8B17-C4FD-81FD-2535C06CC77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B7201E4-B156-B9B1-86DA-6B64A08C57E9}"/>
              </a:ext>
            </a:extLst>
          </p:cNvPr>
          <p:cNvSpPr>
            <a:spLocks noGrp="1"/>
          </p:cNvSpPr>
          <p:nvPr>
            <p:ph type="dt" sz="half" idx="10"/>
          </p:nvPr>
        </p:nvSpPr>
        <p:spPr/>
        <p:txBody>
          <a:bodyPr/>
          <a:lstStyle/>
          <a:p>
            <a:fld id="{84E16C41-0043-474F-8447-36E2E41B8B6E}" type="datetimeFigureOut">
              <a:rPr lang="en-IN" smtClean="0"/>
              <a:t>09-09-2024</a:t>
            </a:fld>
            <a:endParaRPr lang="en-IN"/>
          </a:p>
        </p:txBody>
      </p:sp>
      <p:sp>
        <p:nvSpPr>
          <p:cNvPr id="5" name="Footer Placeholder 4">
            <a:extLst>
              <a:ext uri="{FF2B5EF4-FFF2-40B4-BE49-F238E27FC236}">
                <a16:creationId xmlns:a16="http://schemas.microsoft.com/office/drawing/2014/main" id="{44491DDB-A3BC-8F1D-1CFE-F2C986562E3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F8300B7-1A66-0D68-25BF-B9BA05D5EBAE}"/>
              </a:ext>
            </a:extLst>
          </p:cNvPr>
          <p:cNvSpPr>
            <a:spLocks noGrp="1"/>
          </p:cNvSpPr>
          <p:nvPr>
            <p:ph type="sldNum" sz="quarter" idx="12"/>
          </p:nvPr>
        </p:nvSpPr>
        <p:spPr/>
        <p:txBody>
          <a:bodyPr/>
          <a:lstStyle/>
          <a:p>
            <a:fld id="{0E170B45-CCCA-4841-A07A-A4D6C95648E9}" type="slidenum">
              <a:rPr lang="en-IN" smtClean="0"/>
              <a:t>‹#›</a:t>
            </a:fld>
            <a:endParaRPr lang="en-IN"/>
          </a:p>
        </p:txBody>
      </p:sp>
    </p:spTree>
    <p:extLst>
      <p:ext uri="{BB962C8B-B14F-4D97-AF65-F5344CB8AC3E}">
        <p14:creationId xmlns:p14="http://schemas.microsoft.com/office/powerpoint/2010/main" val="11298549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1B0E04-297A-F216-88E8-29A20E644EF1}"/>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73361682-0A36-9ABE-9ECC-D3F08D8F3C2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90397E28-E1E0-A736-E3AB-A6DFB60447D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B2874CC2-8A22-D6A2-F03A-08A192B15BCE}"/>
              </a:ext>
            </a:extLst>
          </p:cNvPr>
          <p:cNvSpPr>
            <a:spLocks noGrp="1"/>
          </p:cNvSpPr>
          <p:nvPr>
            <p:ph type="dt" sz="half" idx="10"/>
          </p:nvPr>
        </p:nvSpPr>
        <p:spPr/>
        <p:txBody>
          <a:bodyPr/>
          <a:lstStyle/>
          <a:p>
            <a:fld id="{84E16C41-0043-474F-8447-36E2E41B8B6E}" type="datetimeFigureOut">
              <a:rPr lang="en-IN" smtClean="0"/>
              <a:t>09-09-2024</a:t>
            </a:fld>
            <a:endParaRPr lang="en-IN"/>
          </a:p>
        </p:txBody>
      </p:sp>
      <p:sp>
        <p:nvSpPr>
          <p:cNvPr id="6" name="Footer Placeholder 5">
            <a:extLst>
              <a:ext uri="{FF2B5EF4-FFF2-40B4-BE49-F238E27FC236}">
                <a16:creationId xmlns:a16="http://schemas.microsoft.com/office/drawing/2014/main" id="{4089839C-7748-3080-31F0-32C70BF23BBB}"/>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7BACB7C-64BB-9CCD-E49D-E5B620851DFA}"/>
              </a:ext>
            </a:extLst>
          </p:cNvPr>
          <p:cNvSpPr>
            <a:spLocks noGrp="1"/>
          </p:cNvSpPr>
          <p:nvPr>
            <p:ph type="sldNum" sz="quarter" idx="12"/>
          </p:nvPr>
        </p:nvSpPr>
        <p:spPr/>
        <p:txBody>
          <a:bodyPr/>
          <a:lstStyle/>
          <a:p>
            <a:fld id="{0E170B45-CCCA-4841-A07A-A4D6C95648E9}" type="slidenum">
              <a:rPr lang="en-IN" smtClean="0"/>
              <a:t>‹#›</a:t>
            </a:fld>
            <a:endParaRPr lang="en-IN"/>
          </a:p>
        </p:txBody>
      </p:sp>
    </p:spTree>
    <p:extLst>
      <p:ext uri="{BB962C8B-B14F-4D97-AF65-F5344CB8AC3E}">
        <p14:creationId xmlns:p14="http://schemas.microsoft.com/office/powerpoint/2010/main" val="32022165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748DF0-B3B6-3B17-0B46-EB3A623BC5B5}"/>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5F58AA9B-522C-A364-ABB7-4A5CFAEBD63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24C50E0-36E1-B598-9130-DF7ED73AE21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4F38953A-509A-269E-6DCE-9AB2E4B17EC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875E6A6-104A-2BCE-245B-C155DACC3BA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DB3B0698-3326-2C9C-EF11-480FC9F16CFD}"/>
              </a:ext>
            </a:extLst>
          </p:cNvPr>
          <p:cNvSpPr>
            <a:spLocks noGrp="1"/>
          </p:cNvSpPr>
          <p:nvPr>
            <p:ph type="dt" sz="half" idx="10"/>
          </p:nvPr>
        </p:nvSpPr>
        <p:spPr/>
        <p:txBody>
          <a:bodyPr/>
          <a:lstStyle/>
          <a:p>
            <a:fld id="{84E16C41-0043-474F-8447-36E2E41B8B6E}" type="datetimeFigureOut">
              <a:rPr lang="en-IN" smtClean="0"/>
              <a:t>09-09-2024</a:t>
            </a:fld>
            <a:endParaRPr lang="en-IN"/>
          </a:p>
        </p:txBody>
      </p:sp>
      <p:sp>
        <p:nvSpPr>
          <p:cNvPr id="8" name="Footer Placeholder 7">
            <a:extLst>
              <a:ext uri="{FF2B5EF4-FFF2-40B4-BE49-F238E27FC236}">
                <a16:creationId xmlns:a16="http://schemas.microsoft.com/office/drawing/2014/main" id="{C19AC3E7-92DD-3CDB-7FCD-FD41EDD866BD}"/>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A636E3D5-D194-5C88-4752-DB9A0AD24CEC}"/>
              </a:ext>
            </a:extLst>
          </p:cNvPr>
          <p:cNvSpPr>
            <a:spLocks noGrp="1"/>
          </p:cNvSpPr>
          <p:nvPr>
            <p:ph type="sldNum" sz="quarter" idx="12"/>
          </p:nvPr>
        </p:nvSpPr>
        <p:spPr/>
        <p:txBody>
          <a:bodyPr/>
          <a:lstStyle/>
          <a:p>
            <a:fld id="{0E170B45-CCCA-4841-A07A-A4D6C95648E9}" type="slidenum">
              <a:rPr lang="en-IN" smtClean="0"/>
              <a:t>‹#›</a:t>
            </a:fld>
            <a:endParaRPr lang="en-IN"/>
          </a:p>
        </p:txBody>
      </p:sp>
    </p:spTree>
    <p:extLst>
      <p:ext uri="{BB962C8B-B14F-4D97-AF65-F5344CB8AC3E}">
        <p14:creationId xmlns:p14="http://schemas.microsoft.com/office/powerpoint/2010/main" val="37417657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3C6095-33C5-C189-1C79-B8ADEB722BB0}"/>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A090E748-A42E-9160-78AA-AE5716D0A765}"/>
              </a:ext>
            </a:extLst>
          </p:cNvPr>
          <p:cNvSpPr>
            <a:spLocks noGrp="1"/>
          </p:cNvSpPr>
          <p:nvPr>
            <p:ph type="dt" sz="half" idx="10"/>
          </p:nvPr>
        </p:nvSpPr>
        <p:spPr/>
        <p:txBody>
          <a:bodyPr/>
          <a:lstStyle/>
          <a:p>
            <a:fld id="{84E16C41-0043-474F-8447-36E2E41B8B6E}" type="datetimeFigureOut">
              <a:rPr lang="en-IN" smtClean="0"/>
              <a:t>09-09-2024</a:t>
            </a:fld>
            <a:endParaRPr lang="en-IN"/>
          </a:p>
        </p:txBody>
      </p:sp>
      <p:sp>
        <p:nvSpPr>
          <p:cNvPr id="4" name="Footer Placeholder 3">
            <a:extLst>
              <a:ext uri="{FF2B5EF4-FFF2-40B4-BE49-F238E27FC236}">
                <a16:creationId xmlns:a16="http://schemas.microsoft.com/office/drawing/2014/main" id="{CE2CABB3-C5FD-BF1A-D2AF-2CC8E64D312C}"/>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2DC2876F-38E4-EC61-C0B0-512CC428F2BB}"/>
              </a:ext>
            </a:extLst>
          </p:cNvPr>
          <p:cNvSpPr>
            <a:spLocks noGrp="1"/>
          </p:cNvSpPr>
          <p:nvPr>
            <p:ph type="sldNum" sz="quarter" idx="12"/>
          </p:nvPr>
        </p:nvSpPr>
        <p:spPr/>
        <p:txBody>
          <a:bodyPr/>
          <a:lstStyle/>
          <a:p>
            <a:fld id="{0E170B45-CCCA-4841-A07A-A4D6C95648E9}" type="slidenum">
              <a:rPr lang="en-IN" smtClean="0"/>
              <a:t>‹#›</a:t>
            </a:fld>
            <a:endParaRPr lang="en-IN"/>
          </a:p>
        </p:txBody>
      </p:sp>
    </p:spTree>
    <p:extLst>
      <p:ext uri="{BB962C8B-B14F-4D97-AF65-F5344CB8AC3E}">
        <p14:creationId xmlns:p14="http://schemas.microsoft.com/office/powerpoint/2010/main" val="1158710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AEA55B9-BF0A-6997-CE31-090A51EF078B}"/>
              </a:ext>
            </a:extLst>
          </p:cNvPr>
          <p:cNvSpPr>
            <a:spLocks noGrp="1"/>
          </p:cNvSpPr>
          <p:nvPr>
            <p:ph type="dt" sz="half" idx="10"/>
          </p:nvPr>
        </p:nvSpPr>
        <p:spPr/>
        <p:txBody>
          <a:bodyPr/>
          <a:lstStyle/>
          <a:p>
            <a:fld id="{84E16C41-0043-474F-8447-36E2E41B8B6E}" type="datetimeFigureOut">
              <a:rPr lang="en-IN" smtClean="0"/>
              <a:t>09-09-2024</a:t>
            </a:fld>
            <a:endParaRPr lang="en-IN"/>
          </a:p>
        </p:txBody>
      </p:sp>
      <p:sp>
        <p:nvSpPr>
          <p:cNvPr id="3" name="Footer Placeholder 2">
            <a:extLst>
              <a:ext uri="{FF2B5EF4-FFF2-40B4-BE49-F238E27FC236}">
                <a16:creationId xmlns:a16="http://schemas.microsoft.com/office/drawing/2014/main" id="{3F7F5E3D-1A70-167C-C8ED-ADE5B3B20EE9}"/>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E6A8AFCB-FE84-0C9D-6E5C-2E631DF1C8C2}"/>
              </a:ext>
            </a:extLst>
          </p:cNvPr>
          <p:cNvSpPr>
            <a:spLocks noGrp="1"/>
          </p:cNvSpPr>
          <p:nvPr>
            <p:ph type="sldNum" sz="quarter" idx="12"/>
          </p:nvPr>
        </p:nvSpPr>
        <p:spPr/>
        <p:txBody>
          <a:bodyPr/>
          <a:lstStyle/>
          <a:p>
            <a:fld id="{0E170B45-CCCA-4841-A07A-A4D6C95648E9}" type="slidenum">
              <a:rPr lang="en-IN" smtClean="0"/>
              <a:t>‹#›</a:t>
            </a:fld>
            <a:endParaRPr lang="en-IN"/>
          </a:p>
        </p:txBody>
      </p:sp>
    </p:spTree>
    <p:extLst>
      <p:ext uri="{BB962C8B-B14F-4D97-AF65-F5344CB8AC3E}">
        <p14:creationId xmlns:p14="http://schemas.microsoft.com/office/powerpoint/2010/main" val="8304930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DE68D0-72C7-C003-7112-EAB28A5C8F2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0EA35CD7-A83F-1C24-D733-B77497FD58D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1809FFD9-2EEE-E560-A86F-2799637B7DB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9CDFAC7-722E-E540-5F9B-CEF67BCA5AB4}"/>
              </a:ext>
            </a:extLst>
          </p:cNvPr>
          <p:cNvSpPr>
            <a:spLocks noGrp="1"/>
          </p:cNvSpPr>
          <p:nvPr>
            <p:ph type="dt" sz="half" idx="10"/>
          </p:nvPr>
        </p:nvSpPr>
        <p:spPr/>
        <p:txBody>
          <a:bodyPr/>
          <a:lstStyle/>
          <a:p>
            <a:fld id="{84E16C41-0043-474F-8447-36E2E41B8B6E}" type="datetimeFigureOut">
              <a:rPr lang="en-IN" smtClean="0"/>
              <a:t>09-09-2024</a:t>
            </a:fld>
            <a:endParaRPr lang="en-IN"/>
          </a:p>
        </p:txBody>
      </p:sp>
      <p:sp>
        <p:nvSpPr>
          <p:cNvPr id="6" name="Footer Placeholder 5">
            <a:extLst>
              <a:ext uri="{FF2B5EF4-FFF2-40B4-BE49-F238E27FC236}">
                <a16:creationId xmlns:a16="http://schemas.microsoft.com/office/drawing/2014/main" id="{9FE67A41-E250-AF7E-6C35-376EE413B8E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9FC4DBC-D49A-4222-0A79-712983D84D42}"/>
              </a:ext>
            </a:extLst>
          </p:cNvPr>
          <p:cNvSpPr>
            <a:spLocks noGrp="1"/>
          </p:cNvSpPr>
          <p:nvPr>
            <p:ph type="sldNum" sz="quarter" idx="12"/>
          </p:nvPr>
        </p:nvSpPr>
        <p:spPr/>
        <p:txBody>
          <a:bodyPr/>
          <a:lstStyle/>
          <a:p>
            <a:fld id="{0E170B45-CCCA-4841-A07A-A4D6C95648E9}" type="slidenum">
              <a:rPr lang="en-IN" smtClean="0"/>
              <a:t>‹#›</a:t>
            </a:fld>
            <a:endParaRPr lang="en-IN"/>
          </a:p>
        </p:txBody>
      </p:sp>
    </p:spTree>
    <p:extLst>
      <p:ext uri="{BB962C8B-B14F-4D97-AF65-F5344CB8AC3E}">
        <p14:creationId xmlns:p14="http://schemas.microsoft.com/office/powerpoint/2010/main" val="866677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7FE94F-CB3F-8300-5AC9-287A57CAD6E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1155C185-085F-2C97-44B3-09588EF3190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E55D62AF-F8E4-EEB1-0022-2CA8DBFC5E7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8F046F8-0F82-9C0A-89ED-11E8FAE11A65}"/>
              </a:ext>
            </a:extLst>
          </p:cNvPr>
          <p:cNvSpPr>
            <a:spLocks noGrp="1"/>
          </p:cNvSpPr>
          <p:nvPr>
            <p:ph type="dt" sz="half" idx="10"/>
          </p:nvPr>
        </p:nvSpPr>
        <p:spPr/>
        <p:txBody>
          <a:bodyPr/>
          <a:lstStyle/>
          <a:p>
            <a:fld id="{84E16C41-0043-474F-8447-36E2E41B8B6E}" type="datetimeFigureOut">
              <a:rPr lang="en-IN" smtClean="0"/>
              <a:t>09-09-2024</a:t>
            </a:fld>
            <a:endParaRPr lang="en-IN"/>
          </a:p>
        </p:txBody>
      </p:sp>
      <p:sp>
        <p:nvSpPr>
          <p:cNvPr id="6" name="Footer Placeholder 5">
            <a:extLst>
              <a:ext uri="{FF2B5EF4-FFF2-40B4-BE49-F238E27FC236}">
                <a16:creationId xmlns:a16="http://schemas.microsoft.com/office/drawing/2014/main" id="{421812EF-1C3F-CB3D-E43A-77515D794B3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ABE5F453-45AF-0311-688F-4F99339592E2}"/>
              </a:ext>
            </a:extLst>
          </p:cNvPr>
          <p:cNvSpPr>
            <a:spLocks noGrp="1"/>
          </p:cNvSpPr>
          <p:nvPr>
            <p:ph type="sldNum" sz="quarter" idx="12"/>
          </p:nvPr>
        </p:nvSpPr>
        <p:spPr/>
        <p:txBody>
          <a:bodyPr/>
          <a:lstStyle/>
          <a:p>
            <a:fld id="{0E170B45-CCCA-4841-A07A-A4D6C95648E9}" type="slidenum">
              <a:rPr lang="en-IN" smtClean="0"/>
              <a:t>‹#›</a:t>
            </a:fld>
            <a:endParaRPr lang="en-IN"/>
          </a:p>
        </p:txBody>
      </p:sp>
    </p:spTree>
    <p:extLst>
      <p:ext uri="{BB962C8B-B14F-4D97-AF65-F5344CB8AC3E}">
        <p14:creationId xmlns:p14="http://schemas.microsoft.com/office/powerpoint/2010/main" val="3676628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39000"/>
            <a:lum/>
          </a:blip>
          <a:srcRect/>
          <a:stretch>
            <a:fillRect t="-3000" b="-3000"/>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B0FFA3F-DF37-1B96-BD4F-5B38617CEDB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8776082-FBEB-083F-35BC-3644B624B88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118C83B-A2DB-9310-E2F9-A087BF5C491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E16C41-0043-474F-8447-36E2E41B8B6E}" type="datetimeFigureOut">
              <a:rPr lang="en-IN" smtClean="0"/>
              <a:t>09-09-2024</a:t>
            </a:fld>
            <a:endParaRPr lang="en-IN"/>
          </a:p>
        </p:txBody>
      </p:sp>
      <p:sp>
        <p:nvSpPr>
          <p:cNvPr id="5" name="Footer Placeholder 4">
            <a:extLst>
              <a:ext uri="{FF2B5EF4-FFF2-40B4-BE49-F238E27FC236}">
                <a16:creationId xmlns:a16="http://schemas.microsoft.com/office/drawing/2014/main" id="{4DE9C38C-88C2-3D83-724D-F4400138E41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64576AA7-5ECE-834C-4A79-F8D84F60769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E170B45-CCCA-4841-A07A-A4D6C95648E9}" type="slidenum">
              <a:rPr lang="en-IN" smtClean="0"/>
              <a:t>‹#›</a:t>
            </a:fld>
            <a:endParaRPr lang="en-IN"/>
          </a:p>
        </p:txBody>
      </p:sp>
    </p:spTree>
    <p:extLst>
      <p:ext uri="{BB962C8B-B14F-4D97-AF65-F5344CB8AC3E}">
        <p14:creationId xmlns:p14="http://schemas.microsoft.com/office/powerpoint/2010/main" val="335412842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073463-D6B2-36F3-1211-1349C2B2AF40}"/>
              </a:ext>
            </a:extLst>
          </p:cNvPr>
          <p:cNvSpPr>
            <a:spLocks noGrp="1"/>
          </p:cNvSpPr>
          <p:nvPr>
            <p:ph type="ctrTitle"/>
          </p:nvPr>
        </p:nvSpPr>
        <p:spPr>
          <a:xfrm>
            <a:off x="1524000" y="2428567"/>
            <a:ext cx="9144000" cy="1081395"/>
          </a:xfrm>
        </p:spPr>
        <p:txBody>
          <a:bodyPr/>
          <a:lstStyle/>
          <a:p>
            <a:r>
              <a:rPr lang="en-IN" b="1" dirty="0">
                <a:latin typeface="Aptos" panose="020B0004020202020204" pitchFamily="34" charset="0"/>
              </a:rPr>
              <a:t>Crop Production Analysis</a:t>
            </a:r>
          </a:p>
        </p:txBody>
      </p:sp>
      <p:sp>
        <p:nvSpPr>
          <p:cNvPr id="3" name="TextBox 2">
            <a:extLst>
              <a:ext uri="{FF2B5EF4-FFF2-40B4-BE49-F238E27FC236}">
                <a16:creationId xmlns:a16="http://schemas.microsoft.com/office/drawing/2014/main" id="{275BF7DE-D521-B347-884E-A0A07C32DAA5}"/>
              </a:ext>
            </a:extLst>
          </p:cNvPr>
          <p:cNvSpPr txBox="1"/>
          <p:nvPr/>
        </p:nvSpPr>
        <p:spPr>
          <a:xfrm>
            <a:off x="4503174" y="4306529"/>
            <a:ext cx="3785420" cy="646331"/>
          </a:xfrm>
          <a:prstGeom prst="rect">
            <a:avLst/>
          </a:prstGeom>
          <a:noFill/>
        </p:spPr>
        <p:txBody>
          <a:bodyPr wrap="square" rtlCol="0">
            <a:spAutoFit/>
          </a:bodyPr>
          <a:lstStyle/>
          <a:p>
            <a:pPr algn="ctr"/>
            <a:r>
              <a:rPr lang="en-US" dirty="0">
                <a:latin typeface="Aptos" panose="020B0004020202020204" pitchFamily="34" charset="0"/>
              </a:rPr>
              <a:t>Presentation by</a:t>
            </a:r>
          </a:p>
          <a:p>
            <a:pPr algn="ctr"/>
            <a:r>
              <a:rPr lang="en-US" dirty="0">
                <a:latin typeface="Aptos" panose="020B0004020202020204" pitchFamily="34" charset="0"/>
              </a:rPr>
              <a:t>Sai Krishna Tandasi</a:t>
            </a:r>
            <a:endParaRPr lang="en-IN" dirty="0">
              <a:latin typeface="Aptos" panose="020B0004020202020204" pitchFamily="34" charset="0"/>
            </a:endParaRPr>
          </a:p>
        </p:txBody>
      </p:sp>
    </p:spTree>
    <p:extLst>
      <p:ext uri="{BB962C8B-B14F-4D97-AF65-F5344CB8AC3E}">
        <p14:creationId xmlns:p14="http://schemas.microsoft.com/office/powerpoint/2010/main" val="15089287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35D464-92DF-5555-2FC3-741C7103B52C}"/>
              </a:ext>
            </a:extLst>
          </p:cNvPr>
          <p:cNvSpPr>
            <a:spLocks noGrp="1"/>
          </p:cNvSpPr>
          <p:nvPr>
            <p:ph type="title"/>
          </p:nvPr>
        </p:nvSpPr>
        <p:spPr>
          <a:xfrm>
            <a:off x="560873" y="379646"/>
            <a:ext cx="11070253" cy="1325563"/>
          </a:xfrm>
        </p:spPr>
        <p:txBody>
          <a:bodyPr>
            <a:normAutofit/>
          </a:bodyPr>
          <a:lstStyle/>
          <a:p>
            <a:pPr algn="ctr"/>
            <a:r>
              <a:rPr lang="en-US" sz="4000" b="1" dirty="0">
                <a:latin typeface="Aptos" panose="020B0004020202020204" pitchFamily="34" charset="0"/>
              </a:rPr>
              <a:t>Top 5 States and Crops in Production in Winter</a:t>
            </a:r>
            <a:endParaRPr lang="en-IN" sz="4000" b="1" dirty="0">
              <a:latin typeface="Aptos" panose="020B0004020202020204" pitchFamily="34" charset="0"/>
            </a:endParaRPr>
          </a:p>
        </p:txBody>
      </p:sp>
      <p:sp>
        <p:nvSpPr>
          <p:cNvPr id="3" name="Text Placeholder 2">
            <a:extLst>
              <a:ext uri="{FF2B5EF4-FFF2-40B4-BE49-F238E27FC236}">
                <a16:creationId xmlns:a16="http://schemas.microsoft.com/office/drawing/2014/main" id="{066BDD12-B00D-3178-6681-97DE6A4E8269}"/>
              </a:ext>
            </a:extLst>
          </p:cNvPr>
          <p:cNvSpPr>
            <a:spLocks noGrp="1"/>
          </p:cNvSpPr>
          <p:nvPr>
            <p:ph type="body" idx="1"/>
          </p:nvPr>
        </p:nvSpPr>
        <p:spPr>
          <a:xfrm>
            <a:off x="839788" y="1681163"/>
            <a:ext cx="6396754" cy="823912"/>
          </a:xfrm>
        </p:spPr>
        <p:txBody>
          <a:bodyPr/>
          <a:lstStyle/>
          <a:p>
            <a:pPr algn="ctr"/>
            <a:r>
              <a:rPr lang="en-US" dirty="0"/>
              <a:t>States</a:t>
            </a:r>
            <a:endParaRPr lang="en-IN" dirty="0"/>
          </a:p>
        </p:txBody>
      </p:sp>
      <p:pic>
        <p:nvPicPr>
          <p:cNvPr id="14" name="Content Placeholder 13">
            <a:extLst>
              <a:ext uri="{FF2B5EF4-FFF2-40B4-BE49-F238E27FC236}">
                <a16:creationId xmlns:a16="http://schemas.microsoft.com/office/drawing/2014/main" id="{47829891-E96E-B207-624D-3F920F5C3D0C}"/>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rcRect/>
          <a:stretch/>
        </p:blipFill>
        <p:spPr>
          <a:xfrm>
            <a:off x="839788" y="2790445"/>
            <a:ext cx="6573735" cy="3399218"/>
          </a:xfrm>
        </p:spPr>
      </p:pic>
      <p:sp>
        <p:nvSpPr>
          <p:cNvPr id="5" name="Text Placeholder 4">
            <a:extLst>
              <a:ext uri="{FF2B5EF4-FFF2-40B4-BE49-F238E27FC236}">
                <a16:creationId xmlns:a16="http://schemas.microsoft.com/office/drawing/2014/main" id="{5DC6CA34-2B3B-85DD-FC61-0DF28C44A3A5}"/>
              </a:ext>
            </a:extLst>
          </p:cNvPr>
          <p:cNvSpPr>
            <a:spLocks noGrp="1"/>
          </p:cNvSpPr>
          <p:nvPr>
            <p:ph type="body" sz="quarter" idx="3"/>
          </p:nvPr>
        </p:nvSpPr>
        <p:spPr>
          <a:xfrm>
            <a:off x="7649498" y="1681163"/>
            <a:ext cx="3705889" cy="823912"/>
          </a:xfrm>
        </p:spPr>
        <p:txBody>
          <a:bodyPr/>
          <a:lstStyle/>
          <a:p>
            <a:pPr algn="ctr"/>
            <a:r>
              <a:rPr lang="en-US" dirty="0"/>
              <a:t>Crops</a:t>
            </a:r>
            <a:endParaRPr lang="en-IN" dirty="0"/>
          </a:p>
        </p:txBody>
      </p:sp>
      <p:pic>
        <p:nvPicPr>
          <p:cNvPr id="16" name="Content Placeholder 15">
            <a:extLst>
              <a:ext uri="{FF2B5EF4-FFF2-40B4-BE49-F238E27FC236}">
                <a16:creationId xmlns:a16="http://schemas.microsoft.com/office/drawing/2014/main" id="{49F7CFCC-F7E1-056E-4DF0-F129C064F0B2}"/>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rcRect/>
          <a:stretch/>
        </p:blipFill>
        <p:spPr>
          <a:xfrm>
            <a:off x="7649498" y="2790445"/>
            <a:ext cx="3705890" cy="3687909"/>
          </a:xfrm>
        </p:spPr>
      </p:pic>
    </p:spTree>
    <p:extLst>
      <p:ext uri="{BB962C8B-B14F-4D97-AF65-F5344CB8AC3E}">
        <p14:creationId xmlns:p14="http://schemas.microsoft.com/office/powerpoint/2010/main" val="27918391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611568-9A2A-D8B9-CCBD-97F1098B1825}"/>
              </a:ext>
            </a:extLst>
          </p:cNvPr>
          <p:cNvSpPr>
            <a:spLocks noGrp="1"/>
          </p:cNvSpPr>
          <p:nvPr>
            <p:ph type="title"/>
          </p:nvPr>
        </p:nvSpPr>
        <p:spPr/>
        <p:txBody>
          <a:bodyPr/>
          <a:lstStyle/>
          <a:p>
            <a:pPr algn="ctr"/>
            <a:r>
              <a:rPr lang="en-US" b="1" dirty="0">
                <a:latin typeface="Aptos" panose="020B0004020202020204" pitchFamily="34" charset="0"/>
              </a:rPr>
              <a:t>Conclusion</a:t>
            </a:r>
            <a:endParaRPr lang="en-IN" b="1" dirty="0">
              <a:latin typeface="Aptos" panose="020B0004020202020204" pitchFamily="34" charset="0"/>
            </a:endParaRPr>
          </a:p>
        </p:txBody>
      </p:sp>
      <p:sp>
        <p:nvSpPr>
          <p:cNvPr id="3" name="Content Placeholder 2">
            <a:extLst>
              <a:ext uri="{FF2B5EF4-FFF2-40B4-BE49-F238E27FC236}">
                <a16:creationId xmlns:a16="http://schemas.microsoft.com/office/drawing/2014/main" id="{0CF238BE-62D3-9DF2-3CE8-0386BF4AF619}"/>
              </a:ext>
            </a:extLst>
          </p:cNvPr>
          <p:cNvSpPr>
            <a:spLocks noGrp="1"/>
          </p:cNvSpPr>
          <p:nvPr>
            <p:ph idx="1"/>
          </p:nvPr>
        </p:nvSpPr>
        <p:spPr/>
        <p:txBody>
          <a:bodyPr>
            <a:normAutofit/>
          </a:bodyPr>
          <a:lstStyle/>
          <a:p>
            <a:r>
              <a:rPr lang="en-US" sz="2400" b="1" dirty="0">
                <a:latin typeface="Aptos" panose="020B0004020202020204" pitchFamily="34" charset="0"/>
              </a:rPr>
              <a:t>Coconut</a:t>
            </a:r>
            <a:r>
              <a:rPr lang="en-US" sz="2400" dirty="0">
                <a:latin typeface="Aptos" panose="020B0004020202020204" pitchFamily="34" charset="0"/>
              </a:rPr>
              <a:t> is the leading producer in India.</a:t>
            </a:r>
          </a:p>
          <a:p>
            <a:r>
              <a:rPr lang="en-IN" sz="2400" b="1" dirty="0">
                <a:latin typeface="Aptos" panose="020B0004020202020204" pitchFamily="34" charset="0"/>
              </a:rPr>
              <a:t>Kerala</a:t>
            </a:r>
            <a:r>
              <a:rPr lang="en-IN" sz="2400" dirty="0">
                <a:latin typeface="Aptos" panose="020B0004020202020204" pitchFamily="34" charset="0"/>
              </a:rPr>
              <a:t> is the leading Producer for </a:t>
            </a:r>
            <a:r>
              <a:rPr lang="en-IN" sz="2400" b="1" dirty="0">
                <a:latin typeface="Aptos" panose="020B0004020202020204" pitchFamily="34" charset="0"/>
              </a:rPr>
              <a:t>Coconut.</a:t>
            </a:r>
          </a:p>
          <a:p>
            <a:r>
              <a:rPr lang="en-IN" sz="2400" b="1" dirty="0">
                <a:latin typeface="Aptos" panose="020B0004020202020204" pitchFamily="34" charset="0"/>
              </a:rPr>
              <a:t>Sugarcane</a:t>
            </a:r>
            <a:r>
              <a:rPr lang="en-IN" sz="2400" dirty="0">
                <a:latin typeface="Aptos" panose="020B0004020202020204" pitchFamily="34" charset="0"/>
              </a:rPr>
              <a:t> is the major crop in monsoon leading by </a:t>
            </a:r>
            <a:r>
              <a:rPr lang="en-IN" sz="2400" b="1" dirty="0">
                <a:latin typeface="Aptos" panose="020B0004020202020204" pitchFamily="34" charset="0"/>
              </a:rPr>
              <a:t>Uttar Pradesh</a:t>
            </a:r>
            <a:r>
              <a:rPr lang="en-IN" sz="2400" dirty="0">
                <a:latin typeface="Aptos" panose="020B0004020202020204" pitchFamily="34" charset="0"/>
              </a:rPr>
              <a:t>.</a:t>
            </a:r>
          </a:p>
          <a:p>
            <a:r>
              <a:rPr lang="en-IN" sz="2400" b="1" dirty="0">
                <a:latin typeface="Aptos" panose="020B0004020202020204" pitchFamily="34" charset="0"/>
              </a:rPr>
              <a:t>Rice</a:t>
            </a:r>
            <a:r>
              <a:rPr lang="en-IN" sz="2400" dirty="0">
                <a:latin typeface="Aptos" panose="020B0004020202020204" pitchFamily="34" charset="0"/>
              </a:rPr>
              <a:t> is the major crop in Summer leading by </a:t>
            </a:r>
            <a:r>
              <a:rPr lang="en-IN" sz="2400" b="1" dirty="0">
                <a:latin typeface="Aptos" panose="020B0004020202020204" pitchFamily="34" charset="0"/>
              </a:rPr>
              <a:t>West Bengal</a:t>
            </a:r>
            <a:r>
              <a:rPr lang="en-IN" sz="2400" dirty="0">
                <a:latin typeface="Aptos" panose="020B0004020202020204" pitchFamily="34" charset="0"/>
              </a:rPr>
              <a:t>.</a:t>
            </a:r>
          </a:p>
          <a:p>
            <a:r>
              <a:rPr lang="en-IN" sz="2400" b="1" dirty="0">
                <a:latin typeface="Aptos" panose="020B0004020202020204" pitchFamily="34" charset="0"/>
              </a:rPr>
              <a:t>Wheat</a:t>
            </a:r>
            <a:r>
              <a:rPr lang="en-IN" sz="2400" dirty="0">
                <a:latin typeface="Aptos" panose="020B0004020202020204" pitchFamily="34" charset="0"/>
              </a:rPr>
              <a:t> is the major crop in Winter leading by </a:t>
            </a:r>
            <a:r>
              <a:rPr lang="en-IN" sz="2400" b="1" dirty="0">
                <a:latin typeface="Aptos" panose="020B0004020202020204" pitchFamily="34" charset="0"/>
              </a:rPr>
              <a:t>Uttar Pradesh</a:t>
            </a:r>
            <a:r>
              <a:rPr lang="en-IN" sz="2400" dirty="0">
                <a:latin typeface="Aptos" panose="020B0004020202020204" pitchFamily="34" charset="0"/>
              </a:rPr>
              <a:t>.</a:t>
            </a:r>
          </a:p>
          <a:p>
            <a:r>
              <a:rPr lang="en-IN" sz="2400" dirty="0">
                <a:latin typeface="Aptos" panose="020B0004020202020204" pitchFamily="34" charset="0"/>
              </a:rPr>
              <a:t>Production in the year </a:t>
            </a:r>
            <a:r>
              <a:rPr lang="en-IN" sz="2400" b="1" dirty="0">
                <a:latin typeface="Aptos" panose="020B0004020202020204" pitchFamily="34" charset="0"/>
              </a:rPr>
              <a:t>2015</a:t>
            </a:r>
            <a:r>
              <a:rPr lang="en-IN" sz="2400" dirty="0">
                <a:latin typeface="Aptos" panose="020B0004020202020204" pitchFamily="34" charset="0"/>
              </a:rPr>
              <a:t> is significantly low than other years.</a:t>
            </a:r>
          </a:p>
          <a:p>
            <a:r>
              <a:rPr lang="en-IN" sz="2400" dirty="0">
                <a:latin typeface="Aptos" panose="020B0004020202020204" pitchFamily="34" charset="0"/>
              </a:rPr>
              <a:t>Power BI Link : </a:t>
            </a:r>
            <a:r>
              <a:rPr lang="en-IN" sz="2400" u="sng" dirty="0">
                <a:solidFill>
                  <a:srgbClr val="002060"/>
                </a:solidFill>
                <a:latin typeface="Aptos" panose="020B0004020202020204" pitchFamily="34" charset="0"/>
              </a:rPr>
              <a:t>https://app.powerbi.com/groups/me/reports/8bf8a73b-970f-461f-ad10-49e0b443b9f4?ctid=209a70f5-a678-4831-9798-ea1ea04aa9b8&amp;pbi_source=linkShare</a:t>
            </a:r>
            <a:endParaRPr lang="en-IN" u="sng" dirty="0">
              <a:solidFill>
                <a:srgbClr val="002060"/>
              </a:solidFill>
              <a:latin typeface="Aptos" panose="020B0004020202020204" pitchFamily="34" charset="0"/>
            </a:endParaRPr>
          </a:p>
          <a:p>
            <a:pPr marL="0" indent="0">
              <a:buNone/>
            </a:pPr>
            <a:endParaRPr lang="en-IN" dirty="0"/>
          </a:p>
          <a:p>
            <a:endParaRPr lang="en-IN" dirty="0"/>
          </a:p>
          <a:p>
            <a:endParaRPr lang="en-IN" dirty="0"/>
          </a:p>
          <a:p>
            <a:endParaRPr lang="en-IN" dirty="0"/>
          </a:p>
        </p:txBody>
      </p:sp>
    </p:spTree>
    <p:extLst>
      <p:ext uri="{BB962C8B-B14F-4D97-AF65-F5344CB8AC3E}">
        <p14:creationId xmlns:p14="http://schemas.microsoft.com/office/powerpoint/2010/main" val="20022307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009052-DFE5-D13F-FAC8-950F79B5C2A9}"/>
              </a:ext>
            </a:extLst>
          </p:cNvPr>
          <p:cNvSpPr>
            <a:spLocks noGrp="1"/>
          </p:cNvSpPr>
          <p:nvPr>
            <p:ph type="title"/>
          </p:nvPr>
        </p:nvSpPr>
        <p:spPr/>
        <p:txBody>
          <a:bodyPr/>
          <a:lstStyle/>
          <a:p>
            <a:pPr algn="ctr"/>
            <a:r>
              <a:rPr lang="en-IN" b="1" dirty="0">
                <a:latin typeface="Aptos" panose="020B0004020202020204" pitchFamily="34" charset="0"/>
              </a:rPr>
              <a:t>Contents</a:t>
            </a:r>
          </a:p>
        </p:txBody>
      </p:sp>
      <p:sp>
        <p:nvSpPr>
          <p:cNvPr id="3" name="Content Placeholder 2">
            <a:extLst>
              <a:ext uri="{FF2B5EF4-FFF2-40B4-BE49-F238E27FC236}">
                <a16:creationId xmlns:a16="http://schemas.microsoft.com/office/drawing/2014/main" id="{B73D0D58-6A70-7043-45F8-D382DD911DC9}"/>
              </a:ext>
            </a:extLst>
          </p:cNvPr>
          <p:cNvSpPr>
            <a:spLocks noGrp="1"/>
          </p:cNvSpPr>
          <p:nvPr>
            <p:ph idx="1"/>
          </p:nvPr>
        </p:nvSpPr>
        <p:spPr/>
        <p:txBody>
          <a:bodyPr/>
          <a:lstStyle/>
          <a:p>
            <a:r>
              <a:rPr lang="en-US" dirty="0">
                <a:latin typeface="Aptos" panose="020B0004020202020204" pitchFamily="34" charset="0"/>
              </a:rPr>
              <a:t>Introduction</a:t>
            </a:r>
          </a:p>
          <a:p>
            <a:r>
              <a:rPr lang="en-US" dirty="0">
                <a:latin typeface="Aptos" panose="020B0004020202020204" pitchFamily="34" charset="0"/>
              </a:rPr>
              <a:t>Problem Statement</a:t>
            </a:r>
          </a:p>
          <a:p>
            <a:r>
              <a:rPr lang="en-US" dirty="0">
                <a:latin typeface="Aptos" panose="020B0004020202020204" pitchFamily="34" charset="0"/>
              </a:rPr>
              <a:t>Process</a:t>
            </a:r>
          </a:p>
          <a:p>
            <a:r>
              <a:rPr lang="en-US" dirty="0">
                <a:latin typeface="Aptos" panose="020B0004020202020204" pitchFamily="34" charset="0"/>
              </a:rPr>
              <a:t>Dashboard</a:t>
            </a:r>
          </a:p>
          <a:p>
            <a:r>
              <a:rPr lang="en-US" dirty="0">
                <a:latin typeface="Aptos" panose="020B0004020202020204" pitchFamily="34" charset="0"/>
              </a:rPr>
              <a:t>Insights</a:t>
            </a:r>
          </a:p>
          <a:p>
            <a:r>
              <a:rPr lang="en-US" dirty="0">
                <a:latin typeface="Aptos" panose="020B0004020202020204" pitchFamily="34" charset="0"/>
              </a:rPr>
              <a:t>Conclusion</a:t>
            </a:r>
          </a:p>
          <a:p>
            <a:endParaRPr lang="en-US" dirty="0"/>
          </a:p>
          <a:p>
            <a:endParaRPr lang="en-IN" dirty="0"/>
          </a:p>
        </p:txBody>
      </p:sp>
    </p:spTree>
    <p:extLst>
      <p:ext uri="{BB962C8B-B14F-4D97-AF65-F5344CB8AC3E}">
        <p14:creationId xmlns:p14="http://schemas.microsoft.com/office/powerpoint/2010/main" val="9158659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97D3B-E99B-FB5B-E3EF-6D5FABA967D2}"/>
              </a:ext>
            </a:extLst>
          </p:cNvPr>
          <p:cNvSpPr>
            <a:spLocks noGrp="1"/>
          </p:cNvSpPr>
          <p:nvPr>
            <p:ph type="title"/>
          </p:nvPr>
        </p:nvSpPr>
        <p:spPr/>
        <p:txBody>
          <a:bodyPr/>
          <a:lstStyle/>
          <a:p>
            <a:pPr algn="ctr"/>
            <a:r>
              <a:rPr lang="en-IN" b="1" dirty="0">
                <a:latin typeface="Aptos" panose="020B0004020202020204" pitchFamily="34" charset="0"/>
              </a:rPr>
              <a:t>Introduction</a:t>
            </a:r>
          </a:p>
        </p:txBody>
      </p:sp>
      <p:sp>
        <p:nvSpPr>
          <p:cNvPr id="3" name="Content Placeholder 2">
            <a:extLst>
              <a:ext uri="{FF2B5EF4-FFF2-40B4-BE49-F238E27FC236}">
                <a16:creationId xmlns:a16="http://schemas.microsoft.com/office/drawing/2014/main" id="{915443FA-C27D-D0F1-CF3F-09E3FF0DBD80}"/>
              </a:ext>
            </a:extLst>
          </p:cNvPr>
          <p:cNvSpPr>
            <a:spLocks noGrp="1"/>
          </p:cNvSpPr>
          <p:nvPr>
            <p:ph idx="1"/>
          </p:nvPr>
        </p:nvSpPr>
        <p:spPr/>
        <p:txBody>
          <a:bodyPr>
            <a:normAutofit/>
          </a:bodyPr>
          <a:lstStyle/>
          <a:p>
            <a:pPr marL="0" indent="0">
              <a:buNone/>
            </a:pPr>
            <a:r>
              <a:rPr lang="en-US" dirty="0">
                <a:latin typeface="Aptos" panose="020B0004020202020204" pitchFamily="34" charset="0"/>
              </a:rPr>
              <a:t>The Crop Production Analysis project aims to provide a comprehensive</a:t>
            </a:r>
            <a:r>
              <a:rPr lang="en-IN" dirty="0">
                <a:latin typeface="Aptos" panose="020B0004020202020204" pitchFamily="34" charset="0"/>
              </a:rPr>
              <a:t> overview of the production and area of cultivation of various types of crops.</a:t>
            </a:r>
          </a:p>
          <a:p>
            <a:pPr marL="0" indent="0">
              <a:buNone/>
            </a:pPr>
            <a:r>
              <a:rPr lang="en-US" dirty="0">
                <a:latin typeface="Aptos" panose="020B0004020202020204" pitchFamily="34" charset="0"/>
              </a:rPr>
              <a:t>This analysis includes key metrics such as yearly production, seasonal attributes, state-wise analysis and offering valuable insights into economic landscape and agricultural dynamics.</a:t>
            </a:r>
          </a:p>
          <a:p>
            <a:pPr marL="0" indent="0">
              <a:buNone/>
            </a:pPr>
            <a:r>
              <a:rPr lang="en-IN" dirty="0">
                <a:latin typeface="Aptos" panose="020B0004020202020204" pitchFamily="34" charset="0"/>
              </a:rPr>
              <a:t>The Data highlights the dominance of certain states and crops showcasing their impact on the overall market.</a:t>
            </a:r>
            <a:endParaRPr lang="en-US" dirty="0">
              <a:latin typeface="Aptos" panose="020B0004020202020204" pitchFamily="34" charset="0"/>
            </a:endParaRPr>
          </a:p>
        </p:txBody>
      </p:sp>
    </p:spTree>
    <p:extLst>
      <p:ext uri="{BB962C8B-B14F-4D97-AF65-F5344CB8AC3E}">
        <p14:creationId xmlns:p14="http://schemas.microsoft.com/office/powerpoint/2010/main" val="12281648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7EA3B9-BC28-5393-3A1F-E486C458622E}"/>
              </a:ext>
            </a:extLst>
          </p:cNvPr>
          <p:cNvSpPr>
            <a:spLocks noGrp="1"/>
          </p:cNvSpPr>
          <p:nvPr>
            <p:ph type="title"/>
          </p:nvPr>
        </p:nvSpPr>
        <p:spPr/>
        <p:txBody>
          <a:bodyPr/>
          <a:lstStyle/>
          <a:p>
            <a:pPr algn="ctr"/>
            <a:r>
              <a:rPr lang="en-IN" b="1" dirty="0">
                <a:latin typeface="Aptos" panose="020B0004020202020204" pitchFamily="34" charset="0"/>
              </a:rPr>
              <a:t>Problem Statement</a:t>
            </a:r>
          </a:p>
        </p:txBody>
      </p:sp>
      <p:sp>
        <p:nvSpPr>
          <p:cNvPr id="3" name="Content Placeholder 2">
            <a:extLst>
              <a:ext uri="{FF2B5EF4-FFF2-40B4-BE49-F238E27FC236}">
                <a16:creationId xmlns:a16="http://schemas.microsoft.com/office/drawing/2014/main" id="{093AA8DB-FA34-5B42-2636-27A373E4EF47}"/>
              </a:ext>
            </a:extLst>
          </p:cNvPr>
          <p:cNvSpPr>
            <a:spLocks noGrp="1"/>
          </p:cNvSpPr>
          <p:nvPr>
            <p:ph idx="1"/>
          </p:nvPr>
        </p:nvSpPr>
        <p:spPr/>
        <p:txBody>
          <a:bodyPr>
            <a:normAutofit fontScale="85000" lnSpcReduction="10000"/>
          </a:bodyPr>
          <a:lstStyle/>
          <a:p>
            <a:r>
              <a:rPr lang="en-US" dirty="0">
                <a:latin typeface="Aptos" panose="020B0004020202020204" pitchFamily="34" charset="0"/>
              </a:rPr>
              <a:t>The Agriculture business domain, as a vital part of the overall supply chain, is expected to highly evolve in the upcoming years via the developments, which are taking place on the side of the Future Internet. </a:t>
            </a:r>
          </a:p>
          <a:p>
            <a:r>
              <a:rPr lang="en-US" dirty="0">
                <a:latin typeface="Aptos" panose="020B0004020202020204" pitchFamily="34" charset="0"/>
              </a:rPr>
              <a:t>This paper presents a novel Business-to-Business collaboration platform from the agri-food sector perspective, which aims to facilitate the collaboration of numerous stakeholders belonging to associated business domains, in an effective and flexible manner.</a:t>
            </a:r>
          </a:p>
          <a:p>
            <a:r>
              <a:rPr lang="en-US" dirty="0">
                <a:latin typeface="Aptos" panose="020B0004020202020204" pitchFamily="34" charset="0"/>
              </a:rPr>
              <a:t>This dataset provides a huge amount of information on crop production in India ranging from several years. Based on the Information the ultimate goal would be to predict crop production and find important insights highlighting key indicators and metrics that influence crop production.</a:t>
            </a:r>
          </a:p>
          <a:p>
            <a:r>
              <a:rPr lang="en-US" dirty="0">
                <a:latin typeface="Aptos" panose="020B0004020202020204" pitchFamily="34" charset="0"/>
              </a:rPr>
              <a:t>Make views and dashboards first and also make a story out of it.</a:t>
            </a:r>
            <a:endParaRPr lang="en-IN" dirty="0">
              <a:latin typeface="Aptos" panose="020B0004020202020204" pitchFamily="34" charset="0"/>
            </a:endParaRPr>
          </a:p>
        </p:txBody>
      </p:sp>
    </p:spTree>
    <p:extLst>
      <p:ext uri="{BB962C8B-B14F-4D97-AF65-F5344CB8AC3E}">
        <p14:creationId xmlns:p14="http://schemas.microsoft.com/office/powerpoint/2010/main" val="37142988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34B206-8E34-BB56-1CF1-FDF43A4C6932}"/>
              </a:ext>
            </a:extLst>
          </p:cNvPr>
          <p:cNvSpPr>
            <a:spLocks noGrp="1"/>
          </p:cNvSpPr>
          <p:nvPr>
            <p:ph type="title"/>
          </p:nvPr>
        </p:nvSpPr>
        <p:spPr>
          <a:xfrm>
            <a:off x="838200" y="345000"/>
            <a:ext cx="10515600" cy="854535"/>
          </a:xfrm>
        </p:spPr>
        <p:txBody>
          <a:bodyPr/>
          <a:lstStyle/>
          <a:p>
            <a:pPr algn="ctr"/>
            <a:r>
              <a:rPr lang="en-US" b="1" dirty="0">
                <a:latin typeface="Aptos" panose="020B0004020202020204" pitchFamily="34" charset="0"/>
              </a:rPr>
              <a:t>Process</a:t>
            </a:r>
            <a:endParaRPr lang="en-IN" b="1" dirty="0">
              <a:latin typeface="Aptos" panose="020B0004020202020204" pitchFamily="34" charset="0"/>
            </a:endParaRPr>
          </a:p>
        </p:txBody>
      </p:sp>
      <p:graphicFrame>
        <p:nvGraphicFramePr>
          <p:cNvPr id="8" name="Diagram 7">
            <a:extLst>
              <a:ext uri="{FF2B5EF4-FFF2-40B4-BE49-F238E27FC236}">
                <a16:creationId xmlns:a16="http://schemas.microsoft.com/office/drawing/2014/main" id="{EB4C88B5-BEBE-8453-AE0F-BC2546BA670C}"/>
              </a:ext>
            </a:extLst>
          </p:cNvPr>
          <p:cNvGraphicFramePr/>
          <p:nvPr>
            <p:extLst>
              <p:ext uri="{D42A27DB-BD31-4B8C-83A1-F6EECF244321}">
                <p14:modId xmlns:p14="http://schemas.microsoft.com/office/powerpoint/2010/main" val="94152956"/>
              </p:ext>
            </p:extLst>
          </p:nvPr>
        </p:nvGraphicFramePr>
        <p:xfrm>
          <a:off x="383457" y="1376516"/>
          <a:ext cx="11375923" cy="522092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491896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9928A8-712C-91CF-E46B-D03B0D33565A}"/>
              </a:ext>
            </a:extLst>
          </p:cNvPr>
          <p:cNvSpPr>
            <a:spLocks noGrp="1"/>
          </p:cNvSpPr>
          <p:nvPr>
            <p:ph type="title"/>
          </p:nvPr>
        </p:nvSpPr>
        <p:spPr>
          <a:xfrm>
            <a:off x="838200" y="365125"/>
            <a:ext cx="10515600" cy="716423"/>
          </a:xfrm>
        </p:spPr>
        <p:txBody>
          <a:bodyPr/>
          <a:lstStyle/>
          <a:p>
            <a:pPr algn="ctr"/>
            <a:r>
              <a:rPr lang="en-US" b="1" dirty="0">
                <a:latin typeface="Aptos" panose="020B0004020202020204" pitchFamily="34" charset="0"/>
              </a:rPr>
              <a:t>Dashboard</a:t>
            </a:r>
            <a:endParaRPr lang="en-IN" b="1" dirty="0">
              <a:latin typeface="Aptos" panose="020B0004020202020204" pitchFamily="34" charset="0"/>
            </a:endParaRPr>
          </a:p>
        </p:txBody>
      </p:sp>
      <p:pic>
        <p:nvPicPr>
          <p:cNvPr id="7" name="Screen Recording 6">
            <a:hlinkClick r:id="" action="ppaction://media"/>
            <a:extLst>
              <a:ext uri="{FF2B5EF4-FFF2-40B4-BE49-F238E27FC236}">
                <a16:creationId xmlns:a16="http://schemas.microsoft.com/office/drawing/2014/main" id="{1A744D2F-EFAA-778F-712F-27585177AF66}"/>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447800" y="1209567"/>
            <a:ext cx="9446342" cy="5272333"/>
          </a:xfrm>
        </p:spPr>
      </p:pic>
    </p:spTree>
    <p:extLst>
      <p:ext uri="{BB962C8B-B14F-4D97-AF65-F5344CB8AC3E}">
        <p14:creationId xmlns:p14="http://schemas.microsoft.com/office/powerpoint/2010/main" val="42738032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763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3CFE5A-2A9B-DAFB-C6B7-CAB6D53A9418}"/>
              </a:ext>
            </a:extLst>
          </p:cNvPr>
          <p:cNvSpPr>
            <a:spLocks noGrp="1"/>
          </p:cNvSpPr>
          <p:nvPr>
            <p:ph type="title"/>
          </p:nvPr>
        </p:nvSpPr>
        <p:spPr>
          <a:xfrm>
            <a:off x="839788" y="457200"/>
            <a:ext cx="10929425" cy="781665"/>
          </a:xfrm>
        </p:spPr>
        <p:txBody>
          <a:bodyPr/>
          <a:lstStyle/>
          <a:p>
            <a:pPr algn="ctr"/>
            <a:r>
              <a:rPr lang="en-US" b="1" dirty="0">
                <a:latin typeface="Aptos" panose="020B0004020202020204" pitchFamily="34" charset="0"/>
              </a:rPr>
              <a:t>T</a:t>
            </a:r>
            <a:r>
              <a:rPr lang="en-IN" b="1" dirty="0">
                <a:latin typeface="Aptos" panose="020B0004020202020204" pitchFamily="34" charset="0"/>
              </a:rPr>
              <a:t>op 5 States and Crops in Production</a:t>
            </a:r>
          </a:p>
        </p:txBody>
      </p:sp>
      <p:pic>
        <p:nvPicPr>
          <p:cNvPr id="7" name="Picture Placeholder 6">
            <a:extLst>
              <a:ext uri="{FF2B5EF4-FFF2-40B4-BE49-F238E27FC236}">
                <a16:creationId xmlns:a16="http://schemas.microsoft.com/office/drawing/2014/main" id="{E93BE16B-F0B4-A896-E934-496C5C96A205}"/>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l="-54" t="-165" r="5224" b="165"/>
          <a:stretch/>
        </p:blipFill>
        <p:spPr>
          <a:xfrm>
            <a:off x="5186996" y="2369575"/>
            <a:ext cx="6611716" cy="4031225"/>
          </a:xfrm>
        </p:spPr>
      </p:pic>
      <p:sp>
        <p:nvSpPr>
          <p:cNvPr id="5" name="Text Placeholder 4">
            <a:extLst>
              <a:ext uri="{FF2B5EF4-FFF2-40B4-BE49-F238E27FC236}">
                <a16:creationId xmlns:a16="http://schemas.microsoft.com/office/drawing/2014/main" id="{314483F9-7509-95F4-E24C-24CCAF39E1C1}"/>
              </a:ext>
            </a:extLst>
          </p:cNvPr>
          <p:cNvSpPr>
            <a:spLocks noGrp="1"/>
          </p:cNvSpPr>
          <p:nvPr>
            <p:ph type="body" sz="half" idx="2"/>
          </p:nvPr>
        </p:nvSpPr>
        <p:spPr>
          <a:xfrm>
            <a:off x="839788" y="1671484"/>
            <a:ext cx="3975800" cy="1757516"/>
          </a:xfrm>
        </p:spPr>
        <p:txBody>
          <a:bodyPr/>
          <a:lstStyle/>
          <a:p>
            <a:pPr marL="285750" indent="-285750">
              <a:buFont typeface="Arial" panose="020B0604020202020204" pitchFamily="34" charset="0"/>
              <a:buChar char="•"/>
            </a:pPr>
            <a:r>
              <a:rPr lang="en-US" dirty="0">
                <a:latin typeface="Aptos" panose="020B0004020202020204" pitchFamily="34" charset="0"/>
              </a:rPr>
              <a:t>Kerala State is highest in Production</a:t>
            </a:r>
            <a:r>
              <a:rPr lang="en-IN" dirty="0">
                <a:latin typeface="Aptos" panose="020B0004020202020204" pitchFamily="34" charset="0"/>
              </a:rPr>
              <a:t> followed by Andhra Pradesh, Tamil Nadu, Uttar Pradesh, Assam.</a:t>
            </a:r>
          </a:p>
          <a:p>
            <a:pPr marL="285750" indent="-285750">
              <a:buFont typeface="Arial" panose="020B0604020202020204" pitchFamily="34" charset="0"/>
              <a:buChar char="•"/>
            </a:pPr>
            <a:r>
              <a:rPr lang="en-IN" dirty="0">
                <a:latin typeface="Aptos" panose="020B0004020202020204" pitchFamily="34" charset="0"/>
              </a:rPr>
              <a:t>Coconut is leading crop in these 5 states followed by Rice, Paddy, Sugarcane, Jute</a:t>
            </a:r>
          </a:p>
          <a:p>
            <a:pPr marL="285750" indent="-285750">
              <a:buFont typeface="Arial" panose="020B0604020202020204" pitchFamily="34" charset="0"/>
              <a:buChar char="•"/>
            </a:pPr>
            <a:endParaRPr lang="en-US" dirty="0"/>
          </a:p>
        </p:txBody>
      </p:sp>
      <p:pic>
        <p:nvPicPr>
          <p:cNvPr id="9" name="Picture 8">
            <a:extLst>
              <a:ext uri="{FF2B5EF4-FFF2-40B4-BE49-F238E27FC236}">
                <a16:creationId xmlns:a16="http://schemas.microsoft.com/office/drawing/2014/main" id="{7EA4242E-8CBF-DECF-C552-36AE113D16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9045" y="3505049"/>
            <a:ext cx="3936543" cy="2895751"/>
          </a:xfrm>
          <a:prstGeom prst="rect">
            <a:avLst/>
          </a:prstGeom>
        </p:spPr>
      </p:pic>
    </p:spTree>
    <p:extLst>
      <p:ext uri="{BB962C8B-B14F-4D97-AF65-F5344CB8AC3E}">
        <p14:creationId xmlns:p14="http://schemas.microsoft.com/office/powerpoint/2010/main" val="24352939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35D464-92DF-5555-2FC3-741C7103B52C}"/>
              </a:ext>
            </a:extLst>
          </p:cNvPr>
          <p:cNvSpPr>
            <a:spLocks noGrp="1"/>
          </p:cNvSpPr>
          <p:nvPr>
            <p:ph type="title"/>
          </p:nvPr>
        </p:nvSpPr>
        <p:spPr>
          <a:xfrm>
            <a:off x="216310" y="365125"/>
            <a:ext cx="11729884" cy="1325563"/>
          </a:xfrm>
        </p:spPr>
        <p:txBody>
          <a:bodyPr>
            <a:normAutofit/>
          </a:bodyPr>
          <a:lstStyle/>
          <a:p>
            <a:pPr algn="ctr"/>
            <a:r>
              <a:rPr lang="en-US" sz="4000" b="1" dirty="0">
                <a:latin typeface="Aptos" panose="020B0004020202020204" pitchFamily="34" charset="0"/>
              </a:rPr>
              <a:t>Top 5 States and Crops in Production in Monsoon</a:t>
            </a:r>
            <a:endParaRPr lang="en-IN" sz="4000" b="1" dirty="0">
              <a:latin typeface="Aptos" panose="020B0004020202020204" pitchFamily="34" charset="0"/>
            </a:endParaRPr>
          </a:p>
        </p:txBody>
      </p:sp>
      <p:sp>
        <p:nvSpPr>
          <p:cNvPr id="3" name="Text Placeholder 2">
            <a:extLst>
              <a:ext uri="{FF2B5EF4-FFF2-40B4-BE49-F238E27FC236}">
                <a16:creationId xmlns:a16="http://schemas.microsoft.com/office/drawing/2014/main" id="{066BDD12-B00D-3178-6681-97DE6A4E8269}"/>
              </a:ext>
            </a:extLst>
          </p:cNvPr>
          <p:cNvSpPr>
            <a:spLocks noGrp="1"/>
          </p:cNvSpPr>
          <p:nvPr>
            <p:ph type="body" idx="1"/>
          </p:nvPr>
        </p:nvSpPr>
        <p:spPr>
          <a:xfrm>
            <a:off x="325234" y="1681163"/>
            <a:ext cx="6656253" cy="823912"/>
          </a:xfrm>
        </p:spPr>
        <p:txBody>
          <a:bodyPr/>
          <a:lstStyle/>
          <a:p>
            <a:pPr algn="ctr"/>
            <a:r>
              <a:rPr lang="en-US" dirty="0"/>
              <a:t>States</a:t>
            </a:r>
            <a:endParaRPr lang="en-IN" dirty="0"/>
          </a:p>
        </p:txBody>
      </p:sp>
      <p:pic>
        <p:nvPicPr>
          <p:cNvPr id="14" name="Content Placeholder 13">
            <a:extLst>
              <a:ext uri="{FF2B5EF4-FFF2-40B4-BE49-F238E27FC236}">
                <a16:creationId xmlns:a16="http://schemas.microsoft.com/office/drawing/2014/main" id="{47829891-E96E-B207-624D-3F920F5C3D0C}"/>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363292" y="2739795"/>
            <a:ext cx="6798871" cy="3608438"/>
          </a:xfrm>
        </p:spPr>
      </p:pic>
      <p:sp>
        <p:nvSpPr>
          <p:cNvPr id="5" name="Text Placeholder 4">
            <a:extLst>
              <a:ext uri="{FF2B5EF4-FFF2-40B4-BE49-F238E27FC236}">
                <a16:creationId xmlns:a16="http://schemas.microsoft.com/office/drawing/2014/main" id="{5DC6CA34-2B3B-85DD-FC61-0DF28C44A3A5}"/>
              </a:ext>
            </a:extLst>
          </p:cNvPr>
          <p:cNvSpPr>
            <a:spLocks noGrp="1"/>
          </p:cNvSpPr>
          <p:nvPr>
            <p:ph type="body" sz="quarter" idx="3"/>
          </p:nvPr>
        </p:nvSpPr>
        <p:spPr>
          <a:xfrm>
            <a:off x="6892412" y="1681163"/>
            <a:ext cx="4462975" cy="823912"/>
          </a:xfrm>
        </p:spPr>
        <p:txBody>
          <a:bodyPr/>
          <a:lstStyle/>
          <a:p>
            <a:pPr algn="ctr"/>
            <a:r>
              <a:rPr lang="en-US" dirty="0"/>
              <a:t>Crops</a:t>
            </a:r>
            <a:endParaRPr lang="en-IN" dirty="0"/>
          </a:p>
        </p:txBody>
      </p:sp>
      <p:pic>
        <p:nvPicPr>
          <p:cNvPr id="16" name="Content Placeholder 15">
            <a:extLst>
              <a:ext uri="{FF2B5EF4-FFF2-40B4-BE49-F238E27FC236}">
                <a16:creationId xmlns:a16="http://schemas.microsoft.com/office/drawing/2014/main" id="{49F7CFCC-F7E1-056E-4DF0-F129C064F0B2}"/>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7361945" y="2739795"/>
            <a:ext cx="3523907" cy="3684588"/>
          </a:xfrm>
        </p:spPr>
      </p:pic>
    </p:spTree>
    <p:extLst>
      <p:ext uri="{BB962C8B-B14F-4D97-AF65-F5344CB8AC3E}">
        <p14:creationId xmlns:p14="http://schemas.microsoft.com/office/powerpoint/2010/main" val="34295716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35D464-92DF-5555-2FC3-741C7103B52C}"/>
              </a:ext>
            </a:extLst>
          </p:cNvPr>
          <p:cNvSpPr>
            <a:spLocks noGrp="1"/>
          </p:cNvSpPr>
          <p:nvPr>
            <p:ph type="title"/>
          </p:nvPr>
        </p:nvSpPr>
        <p:spPr>
          <a:xfrm>
            <a:off x="462551" y="365126"/>
            <a:ext cx="11266898" cy="1325563"/>
          </a:xfrm>
        </p:spPr>
        <p:txBody>
          <a:bodyPr>
            <a:normAutofit/>
          </a:bodyPr>
          <a:lstStyle/>
          <a:p>
            <a:pPr algn="ctr"/>
            <a:r>
              <a:rPr lang="en-US" sz="4000" b="1" dirty="0">
                <a:latin typeface="Aptos" panose="020B0004020202020204" pitchFamily="34" charset="0"/>
              </a:rPr>
              <a:t>Top 5 States and Crops in Production in Summer</a:t>
            </a:r>
            <a:endParaRPr lang="en-IN" sz="4000" b="1" dirty="0">
              <a:latin typeface="Aptos" panose="020B0004020202020204" pitchFamily="34" charset="0"/>
            </a:endParaRPr>
          </a:p>
        </p:txBody>
      </p:sp>
      <p:sp>
        <p:nvSpPr>
          <p:cNvPr id="3" name="Text Placeholder 2">
            <a:extLst>
              <a:ext uri="{FF2B5EF4-FFF2-40B4-BE49-F238E27FC236}">
                <a16:creationId xmlns:a16="http://schemas.microsoft.com/office/drawing/2014/main" id="{066BDD12-B00D-3178-6681-97DE6A4E8269}"/>
              </a:ext>
            </a:extLst>
          </p:cNvPr>
          <p:cNvSpPr>
            <a:spLocks noGrp="1"/>
          </p:cNvSpPr>
          <p:nvPr>
            <p:ph type="body" idx="1"/>
          </p:nvPr>
        </p:nvSpPr>
        <p:spPr>
          <a:xfrm>
            <a:off x="839788" y="1681163"/>
            <a:ext cx="6487252" cy="823912"/>
          </a:xfrm>
        </p:spPr>
        <p:txBody>
          <a:bodyPr/>
          <a:lstStyle/>
          <a:p>
            <a:pPr algn="ctr"/>
            <a:r>
              <a:rPr lang="en-US" dirty="0"/>
              <a:t>States</a:t>
            </a:r>
            <a:endParaRPr lang="en-IN" dirty="0"/>
          </a:p>
        </p:txBody>
      </p:sp>
      <p:pic>
        <p:nvPicPr>
          <p:cNvPr id="14" name="Content Placeholder 13">
            <a:extLst>
              <a:ext uri="{FF2B5EF4-FFF2-40B4-BE49-F238E27FC236}">
                <a16:creationId xmlns:a16="http://schemas.microsoft.com/office/drawing/2014/main" id="{47829891-E96E-B207-624D-3F920F5C3D0C}"/>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rcRect t="2755"/>
          <a:stretch/>
        </p:blipFill>
        <p:spPr>
          <a:xfrm>
            <a:off x="505491" y="2808286"/>
            <a:ext cx="6821549" cy="3430175"/>
          </a:xfrm>
        </p:spPr>
      </p:pic>
      <p:sp>
        <p:nvSpPr>
          <p:cNvPr id="5" name="Text Placeholder 4">
            <a:extLst>
              <a:ext uri="{FF2B5EF4-FFF2-40B4-BE49-F238E27FC236}">
                <a16:creationId xmlns:a16="http://schemas.microsoft.com/office/drawing/2014/main" id="{5DC6CA34-2B3B-85DD-FC61-0DF28C44A3A5}"/>
              </a:ext>
            </a:extLst>
          </p:cNvPr>
          <p:cNvSpPr>
            <a:spLocks noGrp="1"/>
          </p:cNvSpPr>
          <p:nvPr>
            <p:ph type="body" sz="quarter" idx="3"/>
          </p:nvPr>
        </p:nvSpPr>
        <p:spPr>
          <a:xfrm>
            <a:off x="7831480" y="1681163"/>
            <a:ext cx="3523907" cy="823912"/>
          </a:xfrm>
        </p:spPr>
        <p:txBody>
          <a:bodyPr/>
          <a:lstStyle/>
          <a:p>
            <a:pPr algn="ctr"/>
            <a:r>
              <a:rPr lang="en-US" dirty="0"/>
              <a:t>Crops</a:t>
            </a:r>
            <a:endParaRPr lang="en-IN" dirty="0"/>
          </a:p>
        </p:txBody>
      </p:sp>
      <p:pic>
        <p:nvPicPr>
          <p:cNvPr id="16" name="Content Placeholder 15">
            <a:extLst>
              <a:ext uri="{FF2B5EF4-FFF2-40B4-BE49-F238E27FC236}">
                <a16:creationId xmlns:a16="http://schemas.microsoft.com/office/drawing/2014/main" id="{49F7CFCC-F7E1-056E-4DF0-F129C064F0B2}"/>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rcRect/>
          <a:stretch/>
        </p:blipFill>
        <p:spPr>
          <a:xfrm>
            <a:off x="7831481" y="2808286"/>
            <a:ext cx="3523907" cy="3684588"/>
          </a:xfrm>
        </p:spPr>
      </p:pic>
    </p:spTree>
    <p:extLst>
      <p:ext uri="{BB962C8B-B14F-4D97-AF65-F5344CB8AC3E}">
        <p14:creationId xmlns:p14="http://schemas.microsoft.com/office/powerpoint/2010/main" val="353230402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162</TotalTime>
  <Words>469</Words>
  <Application>Microsoft Office PowerPoint</Application>
  <PresentationFormat>Widescreen</PresentationFormat>
  <Paragraphs>55</Paragraphs>
  <Slides>11</Slides>
  <Notes>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Aptos</vt:lpstr>
      <vt:lpstr>Arial</vt:lpstr>
      <vt:lpstr>Calibri</vt:lpstr>
      <vt:lpstr>Calibri Light</vt:lpstr>
      <vt:lpstr>Office Theme</vt:lpstr>
      <vt:lpstr>Crop Production Analysis</vt:lpstr>
      <vt:lpstr>Contents</vt:lpstr>
      <vt:lpstr>Introduction</vt:lpstr>
      <vt:lpstr>Problem Statement</vt:lpstr>
      <vt:lpstr>Process</vt:lpstr>
      <vt:lpstr>Dashboard</vt:lpstr>
      <vt:lpstr>Top 5 States and Crops in Production</vt:lpstr>
      <vt:lpstr>Top 5 States and Crops in Production in Monsoon</vt:lpstr>
      <vt:lpstr>Top 5 States and Crops in Production in Summer</vt:lpstr>
      <vt:lpstr>Top 5 States and Crops in Production in Winter</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Sai krishna Tandasi</dc:creator>
  <cp:lastModifiedBy>Sai krishna Tandasi</cp:lastModifiedBy>
  <cp:revision>5</cp:revision>
  <dcterms:created xsi:type="dcterms:W3CDTF">2024-09-08T12:32:30Z</dcterms:created>
  <dcterms:modified xsi:type="dcterms:W3CDTF">2024-09-09T13:00:26Z</dcterms:modified>
</cp:coreProperties>
</file>